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6" r:id="rId3"/>
    <p:sldId id="257" r:id="rId4"/>
    <p:sldId id="264" r:id="rId5"/>
    <p:sldId id="267" r:id="rId6"/>
    <p:sldId id="265" r:id="rId7"/>
    <p:sldId id="269" r:id="rId8"/>
    <p:sldId id="268" r:id="rId9"/>
    <p:sldId id="258" r:id="rId10"/>
    <p:sldId id="259" r:id="rId11"/>
    <p:sldId id="260" r:id="rId12"/>
    <p:sldId id="261" r:id="rId13"/>
    <p:sldId id="270" r:id="rId14"/>
    <p:sldId id="271" r:id="rId15"/>
    <p:sldId id="272" r:id="rId16"/>
    <p:sldId id="273" r:id="rId17"/>
    <p:sldId id="274" r:id="rId18"/>
    <p:sldId id="277" r:id="rId19"/>
    <p:sldId id="278" r:id="rId20"/>
    <p:sldId id="279" r:id="rId21"/>
    <p:sldId id="280" r:id="rId22"/>
    <p:sldId id="275" r:id="rId23"/>
    <p:sldId id="276" r:id="rId24"/>
    <p:sldId id="281" r:id="rId25"/>
    <p:sldId id="282" r:id="rId26"/>
    <p:sldId id="283" r:id="rId27"/>
    <p:sldId id="284" r:id="rId28"/>
    <p:sldId id="288" r:id="rId29"/>
    <p:sldId id="289" r:id="rId30"/>
    <p:sldId id="292" r:id="rId31"/>
    <p:sldId id="290" r:id="rId32"/>
    <p:sldId id="291" r:id="rId33"/>
    <p:sldId id="285" r:id="rId34"/>
    <p:sldId id="286" r:id="rId35"/>
    <p:sldId id="287" r:id="rId36"/>
    <p:sldId id="293" r:id="rId37"/>
    <p:sldId id="294" r:id="rId38"/>
    <p:sldId id="299" r:id="rId39"/>
    <p:sldId id="300" r:id="rId40"/>
    <p:sldId id="306" r:id="rId41"/>
    <p:sldId id="307" r:id="rId42"/>
    <p:sldId id="295" r:id="rId43"/>
    <p:sldId id="296" r:id="rId44"/>
    <p:sldId id="297" r:id="rId45"/>
    <p:sldId id="298" r:id="rId46"/>
    <p:sldId id="308" r:id="rId47"/>
    <p:sldId id="309" r:id="rId48"/>
    <p:sldId id="310" r:id="rId49"/>
    <p:sldId id="311" r:id="rId50"/>
    <p:sldId id="262" r:id="rId51"/>
    <p:sldId id="301" r:id="rId52"/>
    <p:sldId id="302" r:id="rId53"/>
    <p:sldId id="303" r:id="rId54"/>
    <p:sldId id="304" r:id="rId55"/>
    <p:sldId id="305" r:id="rId56"/>
    <p:sldId id="26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1A1E-54A9-4304-A47A-9561281BC9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A47F5D-4E3C-4F1D-960F-9B39EAE063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CC5AB5-3489-44A5-BD1B-52C107FA0230}"/>
              </a:ext>
            </a:extLst>
          </p:cNvPr>
          <p:cNvSpPr>
            <a:spLocks noGrp="1"/>
          </p:cNvSpPr>
          <p:nvPr>
            <p:ph type="dt" sz="half" idx="10"/>
          </p:nvPr>
        </p:nvSpPr>
        <p:spPr/>
        <p:txBody>
          <a:bodyPr/>
          <a:lstStyle/>
          <a:p>
            <a:fld id="{2B144A0F-F96A-4998-8A88-65E85C459927}" type="datetimeFigureOut">
              <a:rPr lang="en-US" smtClean="0"/>
              <a:t>05/11/2024</a:t>
            </a:fld>
            <a:endParaRPr lang="en-US"/>
          </a:p>
        </p:txBody>
      </p:sp>
      <p:sp>
        <p:nvSpPr>
          <p:cNvPr id="5" name="Footer Placeholder 4">
            <a:extLst>
              <a:ext uri="{FF2B5EF4-FFF2-40B4-BE49-F238E27FC236}">
                <a16:creationId xmlns:a16="http://schemas.microsoft.com/office/drawing/2014/main" id="{786D24FD-6B71-46DF-B2FC-A079BD4DA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E94CD-2E21-409E-8683-29C073098823}"/>
              </a:ext>
            </a:extLst>
          </p:cNvPr>
          <p:cNvSpPr>
            <a:spLocks noGrp="1"/>
          </p:cNvSpPr>
          <p:nvPr>
            <p:ph type="sldNum" sz="quarter" idx="12"/>
          </p:nvPr>
        </p:nvSpPr>
        <p:spPr/>
        <p:txBody>
          <a:bodyPr/>
          <a:lstStyle/>
          <a:p>
            <a:fld id="{494B3CCE-2F7F-4560-B833-943FB2305399}" type="slidenum">
              <a:rPr lang="en-US" smtClean="0"/>
              <a:t>‹#›</a:t>
            </a:fld>
            <a:endParaRPr lang="en-US"/>
          </a:p>
        </p:txBody>
      </p:sp>
    </p:spTree>
    <p:extLst>
      <p:ext uri="{BB962C8B-B14F-4D97-AF65-F5344CB8AC3E}">
        <p14:creationId xmlns:p14="http://schemas.microsoft.com/office/powerpoint/2010/main" val="2489849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B633-935B-486E-9AE0-FB78F14FFE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50BC84-06E3-4C5F-8E15-BCFAB5B977C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25CFD-8E6E-4998-833F-6ADD47DCA15D}"/>
              </a:ext>
            </a:extLst>
          </p:cNvPr>
          <p:cNvSpPr>
            <a:spLocks noGrp="1"/>
          </p:cNvSpPr>
          <p:nvPr>
            <p:ph type="dt" sz="half" idx="10"/>
          </p:nvPr>
        </p:nvSpPr>
        <p:spPr/>
        <p:txBody>
          <a:bodyPr/>
          <a:lstStyle/>
          <a:p>
            <a:fld id="{2B144A0F-F96A-4998-8A88-65E85C459927}" type="datetimeFigureOut">
              <a:rPr lang="en-US" smtClean="0"/>
              <a:t>05/11/2024</a:t>
            </a:fld>
            <a:endParaRPr lang="en-US"/>
          </a:p>
        </p:txBody>
      </p:sp>
      <p:sp>
        <p:nvSpPr>
          <p:cNvPr id="5" name="Footer Placeholder 4">
            <a:extLst>
              <a:ext uri="{FF2B5EF4-FFF2-40B4-BE49-F238E27FC236}">
                <a16:creationId xmlns:a16="http://schemas.microsoft.com/office/drawing/2014/main" id="{5C035842-5DC3-496C-9BF0-09546B4BA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119A7-1891-4208-B430-5EA819981453}"/>
              </a:ext>
            </a:extLst>
          </p:cNvPr>
          <p:cNvSpPr>
            <a:spLocks noGrp="1"/>
          </p:cNvSpPr>
          <p:nvPr>
            <p:ph type="sldNum" sz="quarter" idx="12"/>
          </p:nvPr>
        </p:nvSpPr>
        <p:spPr/>
        <p:txBody>
          <a:bodyPr/>
          <a:lstStyle/>
          <a:p>
            <a:fld id="{494B3CCE-2F7F-4560-B833-943FB2305399}" type="slidenum">
              <a:rPr lang="en-US" smtClean="0"/>
              <a:t>‹#›</a:t>
            </a:fld>
            <a:endParaRPr lang="en-US"/>
          </a:p>
        </p:txBody>
      </p:sp>
    </p:spTree>
    <p:extLst>
      <p:ext uri="{BB962C8B-B14F-4D97-AF65-F5344CB8AC3E}">
        <p14:creationId xmlns:p14="http://schemas.microsoft.com/office/powerpoint/2010/main" val="680252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95863E-5E89-46DE-93D6-D42627FF43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B2FCDC-F094-48C3-9B95-A210D2DE0F0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B4714-DFA2-4D6D-BF28-123D4B009157}"/>
              </a:ext>
            </a:extLst>
          </p:cNvPr>
          <p:cNvSpPr>
            <a:spLocks noGrp="1"/>
          </p:cNvSpPr>
          <p:nvPr>
            <p:ph type="dt" sz="half" idx="10"/>
          </p:nvPr>
        </p:nvSpPr>
        <p:spPr/>
        <p:txBody>
          <a:bodyPr/>
          <a:lstStyle/>
          <a:p>
            <a:fld id="{2B144A0F-F96A-4998-8A88-65E85C459927}" type="datetimeFigureOut">
              <a:rPr lang="en-US" smtClean="0"/>
              <a:t>05/11/2024</a:t>
            </a:fld>
            <a:endParaRPr lang="en-US"/>
          </a:p>
        </p:txBody>
      </p:sp>
      <p:sp>
        <p:nvSpPr>
          <p:cNvPr id="5" name="Footer Placeholder 4">
            <a:extLst>
              <a:ext uri="{FF2B5EF4-FFF2-40B4-BE49-F238E27FC236}">
                <a16:creationId xmlns:a16="http://schemas.microsoft.com/office/drawing/2014/main" id="{9CCC51DB-3611-43AE-840B-AC6D8A78D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80D5D-635C-4138-8EFC-815F1E8A6043}"/>
              </a:ext>
            </a:extLst>
          </p:cNvPr>
          <p:cNvSpPr>
            <a:spLocks noGrp="1"/>
          </p:cNvSpPr>
          <p:nvPr>
            <p:ph type="sldNum" sz="quarter" idx="12"/>
          </p:nvPr>
        </p:nvSpPr>
        <p:spPr/>
        <p:txBody>
          <a:bodyPr/>
          <a:lstStyle/>
          <a:p>
            <a:fld id="{494B3CCE-2F7F-4560-B833-943FB2305399}" type="slidenum">
              <a:rPr lang="en-US" smtClean="0"/>
              <a:t>‹#›</a:t>
            </a:fld>
            <a:endParaRPr lang="en-US"/>
          </a:p>
        </p:txBody>
      </p:sp>
    </p:spTree>
    <p:extLst>
      <p:ext uri="{BB962C8B-B14F-4D97-AF65-F5344CB8AC3E}">
        <p14:creationId xmlns:p14="http://schemas.microsoft.com/office/powerpoint/2010/main" val="395086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9439-B3E9-4A28-9803-ECE096F8C6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EF345-00D0-4BB6-BBA8-1BD8B61654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46EA8-DC60-439F-8D7A-E0A497C447D3}"/>
              </a:ext>
            </a:extLst>
          </p:cNvPr>
          <p:cNvSpPr>
            <a:spLocks noGrp="1"/>
          </p:cNvSpPr>
          <p:nvPr>
            <p:ph type="dt" sz="half" idx="10"/>
          </p:nvPr>
        </p:nvSpPr>
        <p:spPr/>
        <p:txBody>
          <a:bodyPr/>
          <a:lstStyle/>
          <a:p>
            <a:fld id="{2B144A0F-F96A-4998-8A88-65E85C459927}" type="datetimeFigureOut">
              <a:rPr lang="en-US" smtClean="0"/>
              <a:t>05/11/2024</a:t>
            </a:fld>
            <a:endParaRPr lang="en-US"/>
          </a:p>
        </p:txBody>
      </p:sp>
      <p:sp>
        <p:nvSpPr>
          <p:cNvPr id="5" name="Footer Placeholder 4">
            <a:extLst>
              <a:ext uri="{FF2B5EF4-FFF2-40B4-BE49-F238E27FC236}">
                <a16:creationId xmlns:a16="http://schemas.microsoft.com/office/drawing/2014/main" id="{2FC6D3CF-00B3-4128-9BC1-0B0272427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0A9EE-C7F0-4926-AF5B-8ED62F6B828E}"/>
              </a:ext>
            </a:extLst>
          </p:cNvPr>
          <p:cNvSpPr>
            <a:spLocks noGrp="1"/>
          </p:cNvSpPr>
          <p:nvPr>
            <p:ph type="sldNum" sz="quarter" idx="12"/>
          </p:nvPr>
        </p:nvSpPr>
        <p:spPr/>
        <p:txBody>
          <a:bodyPr/>
          <a:lstStyle/>
          <a:p>
            <a:fld id="{494B3CCE-2F7F-4560-B833-943FB2305399}" type="slidenum">
              <a:rPr lang="en-US" smtClean="0"/>
              <a:t>‹#›</a:t>
            </a:fld>
            <a:endParaRPr lang="en-US"/>
          </a:p>
        </p:txBody>
      </p:sp>
    </p:spTree>
    <p:extLst>
      <p:ext uri="{BB962C8B-B14F-4D97-AF65-F5344CB8AC3E}">
        <p14:creationId xmlns:p14="http://schemas.microsoft.com/office/powerpoint/2010/main" val="358054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F4E3-5FDF-40A1-99E3-C23C8D6A9D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A8DDC8-31C8-48D1-9D96-905B178E34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B1E0E7-AE7D-481F-99B4-90E9FB42D6FD}"/>
              </a:ext>
            </a:extLst>
          </p:cNvPr>
          <p:cNvSpPr>
            <a:spLocks noGrp="1"/>
          </p:cNvSpPr>
          <p:nvPr>
            <p:ph type="dt" sz="half" idx="10"/>
          </p:nvPr>
        </p:nvSpPr>
        <p:spPr/>
        <p:txBody>
          <a:bodyPr/>
          <a:lstStyle/>
          <a:p>
            <a:fld id="{2B144A0F-F96A-4998-8A88-65E85C459927}" type="datetimeFigureOut">
              <a:rPr lang="en-US" smtClean="0"/>
              <a:t>05/11/2024</a:t>
            </a:fld>
            <a:endParaRPr lang="en-US"/>
          </a:p>
        </p:txBody>
      </p:sp>
      <p:sp>
        <p:nvSpPr>
          <p:cNvPr id="5" name="Footer Placeholder 4">
            <a:extLst>
              <a:ext uri="{FF2B5EF4-FFF2-40B4-BE49-F238E27FC236}">
                <a16:creationId xmlns:a16="http://schemas.microsoft.com/office/drawing/2014/main" id="{AC5D8400-584C-4972-8875-551CCAB2D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E66A6-BC66-426C-B038-F703ACFC6228}"/>
              </a:ext>
            </a:extLst>
          </p:cNvPr>
          <p:cNvSpPr>
            <a:spLocks noGrp="1"/>
          </p:cNvSpPr>
          <p:nvPr>
            <p:ph type="sldNum" sz="quarter" idx="12"/>
          </p:nvPr>
        </p:nvSpPr>
        <p:spPr/>
        <p:txBody>
          <a:bodyPr/>
          <a:lstStyle/>
          <a:p>
            <a:fld id="{494B3CCE-2F7F-4560-B833-943FB2305399}" type="slidenum">
              <a:rPr lang="en-US" smtClean="0"/>
              <a:t>‹#›</a:t>
            </a:fld>
            <a:endParaRPr lang="en-US"/>
          </a:p>
        </p:txBody>
      </p:sp>
    </p:spTree>
    <p:extLst>
      <p:ext uri="{BB962C8B-B14F-4D97-AF65-F5344CB8AC3E}">
        <p14:creationId xmlns:p14="http://schemas.microsoft.com/office/powerpoint/2010/main" val="3387138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AE05-01A6-4224-9AEE-0CD25673C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FCC37F-9FE9-48BC-9D62-6FE79345E7C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0C7DDB-ADBD-4456-8A4E-E824832D8B7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609B96-1B7D-4BAD-9753-7E7DC78667D2}"/>
              </a:ext>
            </a:extLst>
          </p:cNvPr>
          <p:cNvSpPr>
            <a:spLocks noGrp="1"/>
          </p:cNvSpPr>
          <p:nvPr>
            <p:ph type="dt" sz="half" idx="10"/>
          </p:nvPr>
        </p:nvSpPr>
        <p:spPr/>
        <p:txBody>
          <a:bodyPr/>
          <a:lstStyle/>
          <a:p>
            <a:fld id="{2B144A0F-F96A-4998-8A88-65E85C459927}" type="datetimeFigureOut">
              <a:rPr lang="en-US" smtClean="0"/>
              <a:t>05/11/2024</a:t>
            </a:fld>
            <a:endParaRPr lang="en-US"/>
          </a:p>
        </p:txBody>
      </p:sp>
      <p:sp>
        <p:nvSpPr>
          <p:cNvPr id="6" name="Footer Placeholder 5">
            <a:extLst>
              <a:ext uri="{FF2B5EF4-FFF2-40B4-BE49-F238E27FC236}">
                <a16:creationId xmlns:a16="http://schemas.microsoft.com/office/drawing/2014/main" id="{4766130D-EA82-4315-B7C2-0D6246A510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7F280-AE1C-464D-9858-A25D9FBF1394}"/>
              </a:ext>
            </a:extLst>
          </p:cNvPr>
          <p:cNvSpPr>
            <a:spLocks noGrp="1"/>
          </p:cNvSpPr>
          <p:nvPr>
            <p:ph type="sldNum" sz="quarter" idx="12"/>
          </p:nvPr>
        </p:nvSpPr>
        <p:spPr/>
        <p:txBody>
          <a:bodyPr/>
          <a:lstStyle/>
          <a:p>
            <a:fld id="{494B3CCE-2F7F-4560-B833-943FB2305399}" type="slidenum">
              <a:rPr lang="en-US" smtClean="0"/>
              <a:t>‹#›</a:t>
            </a:fld>
            <a:endParaRPr lang="en-US"/>
          </a:p>
        </p:txBody>
      </p:sp>
    </p:spTree>
    <p:extLst>
      <p:ext uri="{BB962C8B-B14F-4D97-AF65-F5344CB8AC3E}">
        <p14:creationId xmlns:p14="http://schemas.microsoft.com/office/powerpoint/2010/main" val="3327666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7627E-82B3-4F42-94AD-568D77526C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8D6965-BDC0-4AF4-8F6E-2391F43A5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E7FC70-4DD8-4A7A-A83E-B1F47D1E11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510C64-94C7-41A5-9922-CB98300E3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8E59AC1-BBA5-48CE-BAF9-B0767C0349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2BE23C-4B86-4652-888E-FB19A1181291}"/>
              </a:ext>
            </a:extLst>
          </p:cNvPr>
          <p:cNvSpPr>
            <a:spLocks noGrp="1"/>
          </p:cNvSpPr>
          <p:nvPr>
            <p:ph type="dt" sz="half" idx="10"/>
          </p:nvPr>
        </p:nvSpPr>
        <p:spPr/>
        <p:txBody>
          <a:bodyPr/>
          <a:lstStyle/>
          <a:p>
            <a:fld id="{2B144A0F-F96A-4998-8A88-65E85C459927}" type="datetimeFigureOut">
              <a:rPr lang="en-US" smtClean="0"/>
              <a:t>05/11/2024</a:t>
            </a:fld>
            <a:endParaRPr lang="en-US"/>
          </a:p>
        </p:txBody>
      </p:sp>
      <p:sp>
        <p:nvSpPr>
          <p:cNvPr id="8" name="Footer Placeholder 7">
            <a:extLst>
              <a:ext uri="{FF2B5EF4-FFF2-40B4-BE49-F238E27FC236}">
                <a16:creationId xmlns:a16="http://schemas.microsoft.com/office/drawing/2014/main" id="{D574D268-9A81-4168-BA73-5571FA7588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ACCF70-2F25-434F-A2F2-04D7B7B28926}"/>
              </a:ext>
            </a:extLst>
          </p:cNvPr>
          <p:cNvSpPr>
            <a:spLocks noGrp="1"/>
          </p:cNvSpPr>
          <p:nvPr>
            <p:ph type="sldNum" sz="quarter" idx="12"/>
          </p:nvPr>
        </p:nvSpPr>
        <p:spPr/>
        <p:txBody>
          <a:bodyPr/>
          <a:lstStyle/>
          <a:p>
            <a:fld id="{494B3CCE-2F7F-4560-B833-943FB2305399}" type="slidenum">
              <a:rPr lang="en-US" smtClean="0"/>
              <a:t>‹#›</a:t>
            </a:fld>
            <a:endParaRPr lang="en-US"/>
          </a:p>
        </p:txBody>
      </p:sp>
    </p:spTree>
    <p:extLst>
      <p:ext uri="{BB962C8B-B14F-4D97-AF65-F5344CB8AC3E}">
        <p14:creationId xmlns:p14="http://schemas.microsoft.com/office/powerpoint/2010/main" val="473232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865D7-4947-472A-9214-0A39A16156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78A6B9-AB35-474F-9C57-F168501C0B75}"/>
              </a:ext>
            </a:extLst>
          </p:cNvPr>
          <p:cNvSpPr>
            <a:spLocks noGrp="1"/>
          </p:cNvSpPr>
          <p:nvPr>
            <p:ph type="dt" sz="half" idx="10"/>
          </p:nvPr>
        </p:nvSpPr>
        <p:spPr/>
        <p:txBody>
          <a:bodyPr/>
          <a:lstStyle/>
          <a:p>
            <a:fld id="{2B144A0F-F96A-4998-8A88-65E85C459927}" type="datetimeFigureOut">
              <a:rPr lang="en-US" smtClean="0"/>
              <a:t>05/11/2024</a:t>
            </a:fld>
            <a:endParaRPr lang="en-US"/>
          </a:p>
        </p:txBody>
      </p:sp>
      <p:sp>
        <p:nvSpPr>
          <p:cNvPr id="4" name="Footer Placeholder 3">
            <a:extLst>
              <a:ext uri="{FF2B5EF4-FFF2-40B4-BE49-F238E27FC236}">
                <a16:creationId xmlns:a16="http://schemas.microsoft.com/office/drawing/2014/main" id="{3AB3DF04-F2AD-4C5F-84E0-B2233764A1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E9E183-FDE7-4978-B18C-40FEB9763673}"/>
              </a:ext>
            </a:extLst>
          </p:cNvPr>
          <p:cNvSpPr>
            <a:spLocks noGrp="1"/>
          </p:cNvSpPr>
          <p:nvPr>
            <p:ph type="sldNum" sz="quarter" idx="12"/>
          </p:nvPr>
        </p:nvSpPr>
        <p:spPr/>
        <p:txBody>
          <a:bodyPr/>
          <a:lstStyle/>
          <a:p>
            <a:fld id="{494B3CCE-2F7F-4560-B833-943FB2305399}" type="slidenum">
              <a:rPr lang="en-US" smtClean="0"/>
              <a:t>‹#›</a:t>
            </a:fld>
            <a:endParaRPr lang="en-US"/>
          </a:p>
        </p:txBody>
      </p:sp>
    </p:spTree>
    <p:extLst>
      <p:ext uri="{BB962C8B-B14F-4D97-AF65-F5344CB8AC3E}">
        <p14:creationId xmlns:p14="http://schemas.microsoft.com/office/powerpoint/2010/main" val="1708776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0A3D2-4F5D-47A7-97BD-6605D22CA9EB}"/>
              </a:ext>
            </a:extLst>
          </p:cNvPr>
          <p:cNvSpPr>
            <a:spLocks noGrp="1"/>
          </p:cNvSpPr>
          <p:nvPr>
            <p:ph type="dt" sz="half" idx="10"/>
          </p:nvPr>
        </p:nvSpPr>
        <p:spPr/>
        <p:txBody>
          <a:bodyPr/>
          <a:lstStyle/>
          <a:p>
            <a:fld id="{2B144A0F-F96A-4998-8A88-65E85C459927}" type="datetimeFigureOut">
              <a:rPr lang="en-US" smtClean="0"/>
              <a:t>05/11/2024</a:t>
            </a:fld>
            <a:endParaRPr lang="en-US"/>
          </a:p>
        </p:txBody>
      </p:sp>
      <p:sp>
        <p:nvSpPr>
          <p:cNvPr id="3" name="Footer Placeholder 2">
            <a:extLst>
              <a:ext uri="{FF2B5EF4-FFF2-40B4-BE49-F238E27FC236}">
                <a16:creationId xmlns:a16="http://schemas.microsoft.com/office/drawing/2014/main" id="{093AAB85-E16F-46ED-9DC0-F6FE2AE194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031DF8-B452-4A99-933A-54629BD33AD3}"/>
              </a:ext>
            </a:extLst>
          </p:cNvPr>
          <p:cNvSpPr>
            <a:spLocks noGrp="1"/>
          </p:cNvSpPr>
          <p:nvPr>
            <p:ph type="sldNum" sz="quarter" idx="12"/>
          </p:nvPr>
        </p:nvSpPr>
        <p:spPr/>
        <p:txBody>
          <a:bodyPr/>
          <a:lstStyle/>
          <a:p>
            <a:fld id="{494B3CCE-2F7F-4560-B833-943FB2305399}" type="slidenum">
              <a:rPr lang="en-US" smtClean="0"/>
              <a:t>‹#›</a:t>
            </a:fld>
            <a:endParaRPr lang="en-US"/>
          </a:p>
        </p:txBody>
      </p:sp>
    </p:spTree>
    <p:extLst>
      <p:ext uri="{BB962C8B-B14F-4D97-AF65-F5344CB8AC3E}">
        <p14:creationId xmlns:p14="http://schemas.microsoft.com/office/powerpoint/2010/main" val="3552464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69367-EE5E-4350-8922-826C19CE1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96A6A7-EBCB-4CDB-9A1B-BD66800715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1C09BD-2901-48C7-9143-9C30ACEB2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5741B7-251F-43E9-B22A-EBECBFE35CF3}"/>
              </a:ext>
            </a:extLst>
          </p:cNvPr>
          <p:cNvSpPr>
            <a:spLocks noGrp="1"/>
          </p:cNvSpPr>
          <p:nvPr>
            <p:ph type="dt" sz="half" idx="10"/>
          </p:nvPr>
        </p:nvSpPr>
        <p:spPr/>
        <p:txBody>
          <a:bodyPr/>
          <a:lstStyle/>
          <a:p>
            <a:fld id="{2B144A0F-F96A-4998-8A88-65E85C459927}" type="datetimeFigureOut">
              <a:rPr lang="en-US" smtClean="0"/>
              <a:t>05/11/2024</a:t>
            </a:fld>
            <a:endParaRPr lang="en-US"/>
          </a:p>
        </p:txBody>
      </p:sp>
      <p:sp>
        <p:nvSpPr>
          <p:cNvPr id="6" name="Footer Placeholder 5">
            <a:extLst>
              <a:ext uri="{FF2B5EF4-FFF2-40B4-BE49-F238E27FC236}">
                <a16:creationId xmlns:a16="http://schemas.microsoft.com/office/drawing/2014/main" id="{D9BE5AFC-50C5-4E23-BEE4-98CB309DCB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43CE4-6AD8-40C1-B002-701D9E6A0F6D}"/>
              </a:ext>
            </a:extLst>
          </p:cNvPr>
          <p:cNvSpPr>
            <a:spLocks noGrp="1"/>
          </p:cNvSpPr>
          <p:nvPr>
            <p:ph type="sldNum" sz="quarter" idx="12"/>
          </p:nvPr>
        </p:nvSpPr>
        <p:spPr/>
        <p:txBody>
          <a:bodyPr/>
          <a:lstStyle/>
          <a:p>
            <a:fld id="{494B3CCE-2F7F-4560-B833-943FB2305399}" type="slidenum">
              <a:rPr lang="en-US" smtClean="0"/>
              <a:t>‹#›</a:t>
            </a:fld>
            <a:endParaRPr lang="en-US"/>
          </a:p>
        </p:txBody>
      </p:sp>
    </p:spTree>
    <p:extLst>
      <p:ext uri="{BB962C8B-B14F-4D97-AF65-F5344CB8AC3E}">
        <p14:creationId xmlns:p14="http://schemas.microsoft.com/office/powerpoint/2010/main" val="3234260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C865-284A-4F50-81C0-BBE477C3D6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9B8DD7-0D59-4002-B85A-EF367DEDEB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5191EB-F511-4ECF-8B51-A2865E419C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82D8FE-6E4E-40BA-AB87-F40FA9FFBE76}"/>
              </a:ext>
            </a:extLst>
          </p:cNvPr>
          <p:cNvSpPr>
            <a:spLocks noGrp="1"/>
          </p:cNvSpPr>
          <p:nvPr>
            <p:ph type="dt" sz="half" idx="10"/>
          </p:nvPr>
        </p:nvSpPr>
        <p:spPr/>
        <p:txBody>
          <a:bodyPr/>
          <a:lstStyle/>
          <a:p>
            <a:fld id="{2B144A0F-F96A-4998-8A88-65E85C459927}" type="datetimeFigureOut">
              <a:rPr lang="en-US" smtClean="0"/>
              <a:t>05/11/2024</a:t>
            </a:fld>
            <a:endParaRPr lang="en-US"/>
          </a:p>
        </p:txBody>
      </p:sp>
      <p:sp>
        <p:nvSpPr>
          <p:cNvPr id="6" name="Footer Placeholder 5">
            <a:extLst>
              <a:ext uri="{FF2B5EF4-FFF2-40B4-BE49-F238E27FC236}">
                <a16:creationId xmlns:a16="http://schemas.microsoft.com/office/drawing/2014/main" id="{24566345-8A2B-4500-A5E6-C737A7D5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00993-17F0-488C-9C68-687579D3F12F}"/>
              </a:ext>
            </a:extLst>
          </p:cNvPr>
          <p:cNvSpPr>
            <a:spLocks noGrp="1"/>
          </p:cNvSpPr>
          <p:nvPr>
            <p:ph type="sldNum" sz="quarter" idx="12"/>
          </p:nvPr>
        </p:nvSpPr>
        <p:spPr/>
        <p:txBody>
          <a:bodyPr/>
          <a:lstStyle/>
          <a:p>
            <a:fld id="{494B3CCE-2F7F-4560-B833-943FB2305399}" type="slidenum">
              <a:rPr lang="en-US" smtClean="0"/>
              <a:t>‹#›</a:t>
            </a:fld>
            <a:endParaRPr lang="en-US"/>
          </a:p>
        </p:txBody>
      </p:sp>
    </p:spTree>
    <p:extLst>
      <p:ext uri="{BB962C8B-B14F-4D97-AF65-F5344CB8AC3E}">
        <p14:creationId xmlns:p14="http://schemas.microsoft.com/office/powerpoint/2010/main" val="927319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1DB527-C872-48C1-834F-8CC27C0F4D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B5D3D3-E2F4-4E5A-8BA5-C20277ED5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86158-7E0E-4A0E-9095-17D0DB3A5B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144A0F-F96A-4998-8A88-65E85C459927}" type="datetimeFigureOut">
              <a:rPr lang="en-US" smtClean="0"/>
              <a:t>05/11/2024</a:t>
            </a:fld>
            <a:endParaRPr lang="en-US"/>
          </a:p>
        </p:txBody>
      </p:sp>
      <p:sp>
        <p:nvSpPr>
          <p:cNvPr id="5" name="Footer Placeholder 4">
            <a:extLst>
              <a:ext uri="{FF2B5EF4-FFF2-40B4-BE49-F238E27FC236}">
                <a16:creationId xmlns:a16="http://schemas.microsoft.com/office/drawing/2014/main" id="{2D17E8D6-00CC-41BE-84F6-5A460D060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EB1A9F-2B5E-4C05-A434-E011F675A2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4B3CCE-2F7F-4560-B833-943FB2305399}" type="slidenum">
              <a:rPr lang="en-US" smtClean="0"/>
              <a:t>‹#›</a:t>
            </a:fld>
            <a:endParaRPr lang="en-US"/>
          </a:p>
        </p:txBody>
      </p:sp>
    </p:spTree>
    <p:extLst>
      <p:ext uri="{BB962C8B-B14F-4D97-AF65-F5344CB8AC3E}">
        <p14:creationId xmlns:p14="http://schemas.microsoft.com/office/powerpoint/2010/main" val="2401906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622089" cy="692457"/>
          </a:xfrm>
        </p:spPr>
        <p:txBody>
          <a:bodyPr>
            <a:normAutofit fontScale="90000"/>
          </a:bodyPr>
          <a:lstStyle/>
          <a:p>
            <a:r>
              <a:rPr lang="en-US" dirty="0"/>
              <a:t>Link Video </a:t>
            </a:r>
            <a:r>
              <a:rPr lang="en-US" dirty="0" err="1"/>
              <a:t>học</a:t>
            </a:r>
            <a:r>
              <a:rPr lang="en-US" dirty="0"/>
              <a:t>:</a:t>
            </a:r>
          </a:p>
        </p:txBody>
      </p:sp>
      <p:sp>
        <p:nvSpPr>
          <p:cNvPr id="3" name="Content Placeholder 2"/>
          <p:cNvSpPr>
            <a:spLocks noGrp="1"/>
          </p:cNvSpPr>
          <p:nvPr>
            <p:ph idx="1"/>
          </p:nvPr>
        </p:nvSpPr>
        <p:spPr>
          <a:xfrm>
            <a:off x="0" y="981325"/>
            <a:ext cx="9294920" cy="421348"/>
          </a:xfrm>
        </p:spPr>
        <p:txBody>
          <a:bodyPr>
            <a:normAutofit fontScale="92500" lnSpcReduction="10000"/>
          </a:bodyPr>
          <a:lstStyle/>
          <a:p>
            <a:r>
              <a:rPr lang="en-US" dirty="0"/>
              <a:t>https://www.youtube.com/watch?v=bD7Kl__Kfvo&amp;t=173s</a:t>
            </a:r>
          </a:p>
        </p:txBody>
      </p:sp>
    </p:spTree>
    <p:extLst>
      <p:ext uri="{BB962C8B-B14F-4D97-AF65-F5344CB8AC3E}">
        <p14:creationId xmlns:p14="http://schemas.microsoft.com/office/powerpoint/2010/main" val="3802764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49756C-BED7-43DF-B19F-199191E1ED61}"/>
              </a:ext>
            </a:extLst>
          </p:cNvPr>
          <p:cNvPicPr>
            <a:picLocks noChangeAspect="1"/>
          </p:cNvPicPr>
          <p:nvPr/>
        </p:nvPicPr>
        <p:blipFill>
          <a:blip r:embed="rId2"/>
          <a:stretch>
            <a:fillRect/>
          </a:stretch>
        </p:blipFill>
        <p:spPr>
          <a:xfrm>
            <a:off x="58444" y="110945"/>
            <a:ext cx="12075111" cy="6631620"/>
          </a:xfrm>
          <a:prstGeom prst="rect">
            <a:avLst/>
          </a:prstGeom>
        </p:spPr>
      </p:pic>
      <p:sp>
        <p:nvSpPr>
          <p:cNvPr id="5" name="TextBox 4">
            <a:extLst>
              <a:ext uri="{FF2B5EF4-FFF2-40B4-BE49-F238E27FC236}">
                <a16:creationId xmlns:a16="http://schemas.microsoft.com/office/drawing/2014/main" id="{59F2343D-7D1E-4F26-8299-EC3F15F0C9C8}"/>
              </a:ext>
            </a:extLst>
          </p:cNvPr>
          <p:cNvSpPr txBox="1"/>
          <p:nvPr/>
        </p:nvSpPr>
        <p:spPr>
          <a:xfrm>
            <a:off x="3130858" y="3057423"/>
            <a:ext cx="2965142" cy="369332"/>
          </a:xfrm>
          <a:prstGeom prst="rect">
            <a:avLst/>
          </a:prstGeom>
          <a:noFill/>
        </p:spPr>
        <p:txBody>
          <a:bodyPr wrap="square" rtlCol="0">
            <a:spAutoFit/>
          </a:bodyPr>
          <a:lstStyle/>
          <a:p>
            <a:r>
              <a:rPr lang="en-US"/>
              <a:t>Hình ảnh hiển thị lên Code</a:t>
            </a:r>
          </a:p>
        </p:txBody>
      </p:sp>
      <p:sp>
        <p:nvSpPr>
          <p:cNvPr id="6" name="TextBox 5">
            <a:extLst>
              <a:ext uri="{FF2B5EF4-FFF2-40B4-BE49-F238E27FC236}">
                <a16:creationId xmlns:a16="http://schemas.microsoft.com/office/drawing/2014/main" id="{D9BE405A-6698-4E7D-B8CF-29DCC00AE5C6}"/>
              </a:ext>
            </a:extLst>
          </p:cNvPr>
          <p:cNvSpPr txBox="1"/>
          <p:nvPr/>
        </p:nvSpPr>
        <p:spPr>
          <a:xfrm>
            <a:off x="3195961" y="3580965"/>
            <a:ext cx="2423603" cy="369332"/>
          </a:xfrm>
          <a:prstGeom prst="rect">
            <a:avLst/>
          </a:prstGeom>
          <a:noFill/>
        </p:spPr>
        <p:txBody>
          <a:bodyPr wrap="square" rtlCol="0">
            <a:spAutoFit/>
          </a:bodyPr>
          <a:lstStyle/>
          <a:p>
            <a:r>
              <a:rPr lang="en-US"/>
              <a:t>Nếu sử dụng hình ảnh.</a:t>
            </a:r>
          </a:p>
        </p:txBody>
      </p:sp>
      <p:sp>
        <p:nvSpPr>
          <p:cNvPr id="7" name="TextBox 6">
            <a:extLst>
              <a:ext uri="{FF2B5EF4-FFF2-40B4-BE49-F238E27FC236}">
                <a16:creationId xmlns:a16="http://schemas.microsoft.com/office/drawing/2014/main" id="{F229749B-3847-496A-949B-07654CC37E74}"/>
              </a:ext>
            </a:extLst>
          </p:cNvPr>
          <p:cNvSpPr txBox="1"/>
          <p:nvPr/>
        </p:nvSpPr>
        <p:spPr>
          <a:xfrm>
            <a:off x="3284737" y="5103164"/>
            <a:ext cx="2334827" cy="646331"/>
          </a:xfrm>
          <a:prstGeom prst="rect">
            <a:avLst/>
          </a:prstGeom>
          <a:noFill/>
        </p:spPr>
        <p:txBody>
          <a:bodyPr wrap="square" rtlCol="0">
            <a:spAutoFit/>
          </a:bodyPr>
          <a:lstStyle/>
          <a:p>
            <a:r>
              <a:rPr lang="en-US"/>
              <a:t>Hiển thị khi làm việc với màu sắc.</a:t>
            </a:r>
          </a:p>
        </p:txBody>
      </p:sp>
    </p:spTree>
    <p:extLst>
      <p:ext uri="{BB962C8B-B14F-4D97-AF65-F5344CB8AC3E}">
        <p14:creationId xmlns:p14="http://schemas.microsoft.com/office/powerpoint/2010/main" val="1845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4CF380-812E-4E44-B62C-D7163578E0AD}"/>
              </a:ext>
            </a:extLst>
          </p:cNvPr>
          <p:cNvPicPr>
            <a:picLocks noChangeAspect="1"/>
          </p:cNvPicPr>
          <p:nvPr/>
        </p:nvPicPr>
        <p:blipFill>
          <a:blip r:embed="rId2"/>
          <a:stretch>
            <a:fillRect/>
          </a:stretch>
        </p:blipFill>
        <p:spPr>
          <a:xfrm>
            <a:off x="284558" y="353985"/>
            <a:ext cx="4012233" cy="2157777"/>
          </a:xfrm>
          <a:prstGeom prst="rect">
            <a:avLst/>
          </a:prstGeom>
        </p:spPr>
      </p:pic>
      <p:pic>
        <p:nvPicPr>
          <p:cNvPr id="6" name="Picture 5">
            <a:extLst>
              <a:ext uri="{FF2B5EF4-FFF2-40B4-BE49-F238E27FC236}">
                <a16:creationId xmlns:a16="http://schemas.microsoft.com/office/drawing/2014/main" id="{E5087BF5-A8D4-4C5D-B0D5-05C6AD2A49D2}"/>
              </a:ext>
            </a:extLst>
          </p:cNvPr>
          <p:cNvPicPr>
            <a:picLocks noChangeAspect="1"/>
          </p:cNvPicPr>
          <p:nvPr/>
        </p:nvPicPr>
        <p:blipFill>
          <a:blip r:embed="rId3"/>
          <a:stretch>
            <a:fillRect/>
          </a:stretch>
        </p:blipFill>
        <p:spPr>
          <a:xfrm>
            <a:off x="7975109" y="345725"/>
            <a:ext cx="3505689" cy="646331"/>
          </a:xfrm>
          <a:prstGeom prst="rect">
            <a:avLst/>
          </a:prstGeom>
        </p:spPr>
      </p:pic>
      <p:sp>
        <p:nvSpPr>
          <p:cNvPr id="7" name="TextBox 6">
            <a:extLst>
              <a:ext uri="{FF2B5EF4-FFF2-40B4-BE49-F238E27FC236}">
                <a16:creationId xmlns:a16="http://schemas.microsoft.com/office/drawing/2014/main" id="{DBA71328-6703-4530-87EB-B5A4AFEDFE06}"/>
              </a:ext>
            </a:extLst>
          </p:cNvPr>
          <p:cNvSpPr txBox="1"/>
          <p:nvPr/>
        </p:nvSpPr>
        <p:spPr>
          <a:xfrm>
            <a:off x="7975109" y="1109709"/>
            <a:ext cx="3761171" cy="646331"/>
          </a:xfrm>
          <a:prstGeom prst="rect">
            <a:avLst/>
          </a:prstGeom>
          <a:noFill/>
        </p:spPr>
        <p:txBody>
          <a:bodyPr wrap="square" rtlCol="0">
            <a:spAutoFit/>
          </a:bodyPr>
          <a:lstStyle/>
          <a:p>
            <a:r>
              <a:rPr lang="en-US"/>
              <a:t>Khi thay đổi tên thẻ mở từ h2 sang h1 thì thẻ đóng sẽ đ</a:t>
            </a:r>
            <a:r>
              <a:rPr lang="vi-VN"/>
              <a:t>ư</a:t>
            </a:r>
            <a:r>
              <a:rPr lang="en-US"/>
              <a:t>ợc tự động đổi tên.</a:t>
            </a:r>
          </a:p>
        </p:txBody>
      </p:sp>
      <p:cxnSp>
        <p:nvCxnSpPr>
          <p:cNvPr id="9" name="Straight Arrow Connector 8">
            <a:extLst>
              <a:ext uri="{FF2B5EF4-FFF2-40B4-BE49-F238E27FC236}">
                <a16:creationId xmlns:a16="http://schemas.microsoft.com/office/drawing/2014/main" id="{E006E34A-89F9-4CCB-99CD-7B5BDE27A3C9}"/>
              </a:ext>
            </a:extLst>
          </p:cNvPr>
          <p:cNvCxnSpPr>
            <a:cxnSpLocks/>
          </p:cNvCxnSpPr>
          <p:nvPr/>
        </p:nvCxnSpPr>
        <p:spPr>
          <a:xfrm>
            <a:off x="4119239" y="1305017"/>
            <a:ext cx="38558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F32C036C-7E3E-4BDA-BD2B-6281C59F131A}"/>
              </a:ext>
            </a:extLst>
          </p:cNvPr>
          <p:cNvPicPr>
            <a:picLocks noChangeAspect="1"/>
          </p:cNvPicPr>
          <p:nvPr/>
        </p:nvPicPr>
        <p:blipFill>
          <a:blip r:embed="rId4"/>
          <a:stretch>
            <a:fillRect/>
          </a:stretch>
        </p:blipFill>
        <p:spPr>
          <a:xfrm>
            <a:off x="284558" y="3613212"/>
            <a:ext cx="3594984" cy="1775534"/>
          </a:xfrm>
          <a:prstGeom prst="rect">
            <a:avLst/>
          </a:prstGeom>
        </p:spPr>
      </p:pic>
      <p:pic>
        <p:nvPicPr>
          <p:cNvPr id="13" name="Picture 12">
            <a:extLst>
              <a:ext uri="{FF2B5EF4-FFF2-40B4-BE49-F238E27FC236}">
                <a16:creationId xmlns:a16="http://schemas.microsoft.com/office/drawing/2014/main" id="{3462F161-D75C-4B45-87D9-F6B6712CB48E}"/>
              </a:ext>
            </a:extLst>
          </p:cNvPr>
          <p:cNvPicPr>
            <a:picLocks noChangeAspect="1"/>
          </p:cNvPicPr>
          <p:nvPr/>
        </p:nvPicPr>
        <p:blipFill>
          <a:blip r:embed="rId5"/>
          <a:stretch>
            <a:fillRect/>
          </a:stretch>
        </p:blipFill>
        <p:spPr>
          <a:xfrm>
            <a:off x="7332955" y="3613212"/>
            <a:ext cx="4403325" cy="1133633"/>
          </a:xfrm>
          <a:prstGeom prst="rect">
            <a:avLst/>
          </a:prstGeom>
        </p:spPr>
      </p:pic>
      <p:cxnSp>
        <p:nvCxnSpPr>
          <p:cNvPr id="15" name="Straight Arrow Connector 14">
            <a:extLst>
              <a:ext uri="{FF2B5EF4-FFF2-40B4-BE49-F238E27FC236}">
                <a16:creationId xmlns:a16="http://schemas.microsoft.com/office/drawing/2014/main" id="{F432F3EC-D05B-444B-B020-E791F9B6E4AE}"/>
              </a:ext>
            </a:extLst>
          </p:cNvPr>
          <p:cNvCxnSpPr/>
          <p:nvPr/>
        </p:nvCxnSpPr>
        <p:spPr>
          <a:xfrm>
            <a:off x="3808520" y="4252404"/>
            <a:ext cx="36220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7920D5B-E661-4C00-9468-26514A9E05BB}"/>
              </a:ext>
            </a:extLst>
          </p:cNvPr>
          <p:cNvSpPr txBox="1"/>
          <p:nvPr/>
        </p:nvSpPr>
        <p:spPr>
          <a:xfrm>
            <a:off x="4119239" y="4403324"/>
            <a:ext cx="2965142" cy="646331"/>
          </a:xfrm>
          <a:prstGeom prst="rect">
            <a:avLst/>
          </a:prstGeom>
          <a:noFill/>
        </p:spPr>
        <p:txBody>
          <a:bodyPr wrap="square" rtlCol="0">
            <a:spAutoFit/>
          </a:bodyPr>
          <a:lstStyle/>
          <a:p>
            <a:r>
              <a:rPr lang="en-US"/>
              <a:t>Tiện ích giúp tự mở trang Web.</a:t>
            </a:r>
          </a:p>
        </p:txBody>
      </p:sp>
    </p:spTree>
    <p:extLst>
      <p:ext uri="{BB962C8B-B14F-4D97-AF65-F5344CB8AC3E}">
        <p14:creationId xmlns:p14="http://schemas.microsoft.com/office/powerpoint/2010/main" val="1361272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A6E66F-2724-4554-B77F-C9E2E5CA1A55}"/>
              </a:ext>
            </a:extLst>
          </p:cNvPr>
          <p:cNvPicPr>
            <a:picLocks noChangeAspect="1"/>
          </p:cNvPicPr>
          <p:nvPr/>
        </p:nvPicPr>
        <p:blipFill>
          <a:blip r:embed="rId2"/>
          <a:stretch>
            <a:fillRect/>
          </a:stretch>
        </p:blipFill>
        <p:spPr>
          <a:xfrm>
            <a:off x="211895" y="206875"/>
            <a:ext cx="9127413" cy="4924418"/>
          </a:xfrm>
          <a:prstGeom prst="rect">
            <a:avLst/>
          </a:prstGeom>
        </p:spPr>
      </p:pic>
      <p:sp>
        <p:nvSpPr>
          <p:cNvPr id="5" name="TextBox 4">
            <a:extLst>
              <a:ext uri="{FF2B5EF4-FFF2-40B4-BE49-F238E27FC236}">
                <a16:creationId xmlns:a16="http://schemas.microsoft.com/office/drawing/2014/main" id="{03CC5C00-2A3A-4414-9B8F-17AEA98CA2FA}"/>
              </a:ext>
            </a:extLst>
          </p:cNvPr>
          <p:cNvSpPr txBox="1"/>
          <p:nvPr/>
        </p:nvSpPr>
        <p:spPr>
          <a:xfrm>
            <a:off x="211896" y="5359439"/>
            <a:ext cx="7005650" cy="369332"/>
          </a:xfrm>
          <a:prstGeom prst="rect">
            <a:avLst/>
          </a:prstGeom>
          <a:noFill/>
        </p:spPr>
        <p:txBody>
          <a:bodyPr wrap="square" rtlCol="0">
            <a:spAutoFit/>
          </a:bodyPr>
          <a:lstStyle/>
          <a:p>
            <a:r>
              <a:rPr lang="en-US"/>
              <a:t>Live Server preview.</a:t>
            </a:r>
          </a:p>
        </p:txBody>
      </p:sp>
      <p:sp>
        <p:nvSpPr>
          <p:cNvPr id="6" name="TextBox 5">
            <a:extLst>
              <a:ext uri="{FF2B5EF4-FFF2-40B4-BE49-F238E27FC236}">
                <a16:creationId xmlns:a16="http://schemas.microsoft.com/office/drawing/2014/main" id="{E885E626-5B56-401A-B4DF-AA79C1D34688}"/>
              </a:ext>
            </a:extLst>
          </p:cNvPr>
          <p:cNvSpPr txBox="1"/>
          <p:nvPr/>
        </p:nvSpPr>
        <p:spPr>
          <a:xfrm>
            <a:off x="211895" y="5841507"/>
            <a:ext cx="7005651" cy="369332"/>
          </a:xfrm>
          <a:prstGeom prst="rect">
            <a:avLst/>
          </a:prstGeom>
          <a:noFill/>
        </p:spPr>
        <p:txBody>
          <a:bodyPr wrap="square" rtlCol="0">
            <a:spAutoFit/>
          </a:bodyPr>
          <a:lstStyle/>
          <a:p>
            <a:r>
              <a:rPr lang="en-US"/>
              <a:t>Cài xong nhấn F1 và nhấn vào từ khóa ShowPreView, sau đó nhấn Enter.</a:t>
            </a:r>
          </a:p>
        </p:txBody>
      </p:sp>
    </p:spTree>
    <p:extLst>
      <p:ext uri="{BB962C8B-B14F-4D97-AF65-F5344CB8AC3E}">
        <p14:creationId xmlns:p14="http://schemas.microsoft.com/office/powerpoint/2010/main" val="2006432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9A37DA-9BAE-49C3-B7A9-07EEDC064652}"/>
              </a:ext>
            </a:extLst>
          </p:cNvPr>
          <p:cNvPicPr>
            <a:picLocks noChangeAspect="1"/>
          </p:cNvPicPr>
          <p:nvPr/>
        </p:nvPicPr>
        <p:blipFill>
          <a:blip r:embed="rId2"/>
          <a:stretch>
            <a:fillRect/>
          </a:stretch>
        </p:blipFill>
        <p:spPr>
          <a:xfrm>
            <a:off x="455853" y="1362251"/>
            <a:ext cx="11280293" cy="5242736"/>
          </a:xfrm>
          <a:prstGeom prst="rect">
            <a:avLst/>
          </a:prstGeom>
        </p:spPr>
      </p:pic>
      <p:sp>
        <p:nvSpPr>
          <p:cNvPr id="5" name="TextBox 4">
            <a:extLst>
              <a:ext uri="{FF2B5EF4-FFF2-40B4-BE49-F238E27FC236}">
                <a16:creationId xmlns:a16="http://schemas.microsoft.com/office/drawing/2014/main" id="{26B6B8D3-A78D-4274-9783-FC203999E361}"/>
              </a:ext>
            </a:extLst>
          </p:cNvPr>
          <p:cNvSpPr txBox="1"/>
          <p:nvPr/>
        </p:nvSpPr>
        <p:spPr>
          <a:xfrm>
            <a:off x="455853" y="248575"/>
            <a:ext cx="11005220" cy="369332"/>
          </a:xfrm>
          <a:prstGeom prst="rect">
            <a:avLst/>
          </a:prstGeom>
          <a:noFill/>
        </p:spPr>
        <p:txBody>
          <a:bodyPr wrap="square" rtlCol="0">
            <a:spAutoFit/>
          </a:bodyPr>
          <a:lstStyle/>
          <a:p>
            <a:r>
              <a:rPr lang="en-US"/>
              <a:t>Tiện ích kiểm tra chính tả.</a:t>
            </a:r>
          </a:p>
        </p:txBody>
      </p:sp>
    </p:spTree>
    <p:extLst>
      <p:ext uri="{BB962C8B-B14F-4D97-AF65-F5344CB8AC3E}">
        <p14:creationId xmlns:p14="http://schemas.microsoft.com/office/powerpoint/2010/main" val="308469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CD0268-A83D-482B-9FAF-30730EF2636D}"/>
              </a:ext>
            </a:extLst>
          </p:cNvPr>
          <p:cNvPicPr>
            <a:picLocks noChangeAspect="1"/>
          </p:cNvPicPr>
          <p:nvPr/>
        </p:nvPicPr>
        <p:blipFill>
          <a:blip r:embed="rId2"/>
          <a:stretch>
            <a:fillRect/>
          </a:stretch>
        </p:blipFill>
        <p:spPr>
          <a:xfrm>
            <a:off x="94354" y="623635"/>
            <a:ext cx="6608287" cy="4161429"/>
          </a:xfrm>
          <a:prstGeom prst="rect">
            <a:avLst/>
          </a:prstGeom>
        </p:spPr>
      </p:pic>
      <p:sp>
        <p:nvSpPr>
          <p:cNvPr id="5" name="TextBox 4">
            <a:extLst>
              <a:ext uri="{FF2B5EF4-FFF2-40B4-BE49-F238E27FC236}">
                <a16:creationId xmlns:a16="http://schemas.microsoft.com/office/drawing/2014/main" id="{41CB7C5A-8085-4743-86ED-7F3202AB0C7E}"/>
              </a:ext>
            </a:extLst>
          </p:cNvPr>
          <p:cNvSpPr txBox="1"/>
          <p:nvPr/>
        </p:nvSpPr>
        <p:spPr>
          <a:xfrm>
            <a:off x="298540" y="254303"/>
            <a:ext cx="10558849" cy="369332"/>
          </a:xfrm>
          <a:prstGeom prst="rect">
            <a:avLst/>
          </a:prstGeom>
          <a:noFill/>
        </p:spPr>
        <p:txBody>
          <a:bodyPr wrap="square" rtlCol="0">
            <a:spAutoFit/>
          </a:bodyPr>
          <a:lstStyle/>
          <a:p>
            <a:r>
              <a:rPr lang="en-US"/>
              <a:t>Extension hỗ trợ.</a:t>
            </a:r>
          </a:p>
        </p:txBody>
      </p:sp>
      <p:pic>
        <p:nvPicPr>
          <p:cNvPr id="6" name="Picture 5">
            <a:extLst>
              <a:ext uri="{FF2B5EF4-FFF2-40B4-BE49-F238E27FC236}">
                <a16:creationId xmlns:a16="http://schemas.microsoft.com/office/drawing/2014/main" id="{78D173D5-D101-45CA-A545-4596096E4305}"/>
              </a:ext>
            </a:extLst>
          </p:cNvPr>
          <p:cNvPicPr>
            <a:picLocks noChangeAspect="1"/>
          </p:cNvPicPr>
          <p:nvPr/>
        </p:nvPicPr>
        <p:blipFill>
          <a:blip r:embed="rId3"/>
          <a:stretch>
            <a:fillRect/>
          </a:stretch>
        </p:blipFill>
        <p:spPr>
          <a:xfrm>
            <a:off x="8182325" y="623635"/>
            <a:ext cx="3915321" cy="1752845"/>
          </a:xfrm>
          <a:prstGeom prst="rect">
            <a:avLst/>
          </a:prstGeom>
        </p:spPr>
      </p:pic>
      <p:cxnSp>
        <p:nvCxnSpPr>
          <p:cNvPr id="8" name="Straight Arrow Connector 7">
            <a:extLst>
              <a:ext uri="{FF2B5EF4-FFF2-40B4-BE49-F238E27FC236}">
                <a16:creationId xmlns:a16="http://schemas.microsoft.com/office/drawing/2014/main" id="{BBCC30C3-22D7-49DF-9E7D-6AE841CEFBF5}"/>
              </a:ext>
            </a:extLst>
          </p:cNvPr>
          <p:cNvCxnSpPr>
            <a:cxnSpLocks/>
          </p:cNvCxnSpPr>
          <p:nvPr/>
        </p:nvCxnSpPr>
        <p:spPr>
          <a:xfrm>
            <a:off x="6702641" y="2201662"/>
            <a:ext cx="14796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CDE8D6F-E490-464F-8B07-3831A64E308C}"/>
              </a:ext>
            </a:extLst>
          </p:cNvPr>
          <p:cNvSpPr txBox="1"/>
          <p:nvPr/>
        </p:nvSpPr>
        <p:spPr>
          <a:xfrm>
            <a:off x="7581530" y="2376480"/>
            <a:ext cx="4610470" cy="646331"/>
          </a:xfrm>
          <a:prstGeom prst="rect">
            <a:avLst/>
          </a:prstGeom>
          <a:noFill/>
        </p:spPr>
        <p:txBody>
          <a:bodyPr wrap="square" rtlCol="0">
            <a:spAutoFit/>
          </a:bodyPr>
          <a:lstStyle/>
          <a:p>
            <a:r>
              <a:rPr lang="en-US"/>
              <a:t>Tự động thêm thẻ vào tr</a:t>
            </a:r>
            <a:r>
              <a:rPr lang="vi-VN"/>
              <a:t>ư</a:t>
            </a:r>
            <a:r>
              <a:rPr lang="en-US"/>
              <a:t>ớc vào sau khối Code.</a:t>
            </a:r>
          </a:p>
        </p:txBody>
      </p:sp>
    </p:spTree>
    <p:extLst>
      <p:ext uri="{BB962C8B-B14F-4D97-AF65-F5344CB8AC3E}">
        <p14:creationId xmlns:p14="http://schemas.microsoft.com/office/powerpoint/2010/main" val="423779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34F36C-8BAE-4811-B232-A710B4DD0E46}"/>
              </a:ext>
            </a:extLst>
          </p:cNvPr>
          <p:cNvPicPr>
            <a:picLocks noChangeAspect="1"/>
          </p:cNvPicPr>
          <p:nvPr/>
        </p:nvPicPr>
        <p:blipFill>
          <a:blip r:embed="rId2"/>
          <a:stretch>
            <a:fillRect/>
          </a:stretch>
        </p:blipFill>
        <p:spPr>
          <a:xfrm>
            <a:off x="575637" y="408374"/>
            <a:ext cx="9686949" cy="5131292"/>
          </a:xfrm>
          <a:prstGeom prst="rect">
            <a:avLst/>
          </a:prstGeom>
        </p:spPr>
      </p:pic>
    </p:spTree>
    <p:extLst>
      <p:ext uri="{BB962C8B-B14F-4D97-AF65-F5344CB8AC3E}">
        <p14:creationId xmlns:p14="http://schemas.microsoft.com/office/powerpoint/2010/main" val="3392624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6FDB-C178-45C5-9EA3-CE34F4FB4940}"/>
              </a:ext>
            </a:extLst>
          </p:cNvPr>
          <p:cNvSpPr>
            <a:spLocks noGrp="1"/>
          </p:cNvSpPr>
          <p:nvPr>
            <p:ph type="title"/>
          </p:nvPr>
        </p:nvSpPr>
        <p:spPr>
          <a:xfrm>
            <a:off x="0" y="1"/>
            <a:ext cx="12192000" cy="870012"/>
          </a:xfrm>
        </p:spPr>
        <p:txBody>
          <a:bodyPr/>
          <a:lstStyle/>
          <a:p>
            <a:r>
              <a:rPr lang="en-US"/>
              <a:t>Bài 5: </a:t>
            </a:r>
          </a:p>
        </p:txBody>
      </p:sp>
      <p:sp>
        <p:nvSpPr>
          <p:cNvPr id="3" name="Content Placeholder 2">
            <a:extLst>
              <a:ext uri="{FF2B5EF4-FFF2-40B4-BE49-F238E27FC236}">
                <a16:creationId xmlns:a16="http://schemas.microsoft.com/office/drawing/2014/main" id="{B5A5E5CE-D4BE-439C-9186-91CF6066CD2A}"/>
              </a:ext>
            </a:extLst>
          </p:cNvPr>
          <p:cNvSpPr>
            <a:spLocks noGrp="1"/>
          </p:cNvSpPr>
          <p:nvPr>
            <p:ph idx="1"/>
          </p:nvPr>
        </p:nvSpPr>
        <p:spPr>
          <a:xfrm>
            <a:off x="1731145" y="150921"/>
            <a:ext cx="4483224" cy="568171"/>
          </a:xfrm>
        </p:spPr>
        <p:txBody>
          <a:bodyPr/>
          <a:lstStyle/>
          <a:p>
            <a:r>
              <a:rPr lang="en-US"/>
              <a:t>Tìm hiểu về HTML,JS,CSS</a:t>
            </a:r>
          </a:p>
        </p:txBody>
      </p:sp>
      <p:pic>
        <p:nvPicPr>
          <p:cNvPr id="4" name="Picture 3">
            <a:extLst>
              <a:ext uri="{FF2B5EF4-FFF2-40B4-BE49-F238E27FC236}">
                <a16:creationId xmlns:a16="http://schemas.microsoft.com/office/drawing/2014/main" id="{71B47155-B7DD-4012-81C0-AF47CFBE3161}"/>
              </a:ext>
            </a:extLst>
          </p:cNvPr>
          <p:cNvPicPr>
            <a:picLocks noChangeAspect="1"/>
          </p:cNvPicPr>
          <p:nvPr/>
        </p:nvPicPr>
        <p:blipFill>
          <a:blip r:embed="rId2"/>
          <a:stretch>
            <a:fillRect/>
          </a:stretch>
        </p:blipFill>
        <p:spPr>
          <a:xfrm>
            <a:off x="320690" y="951676"/>
            <a:ext cx="9284947" cy="5122415"/>
          </a:xfrm>
          <a:prstGeom prst="rect">
            <a:avLst/>
          </a:prstGeom>
        </p:spPr>
      </p:pic>
      <p:sp>
        <p:nvSpPr>
          <p:cNvPr id="5" name="TextBox 4">
            <a:extLst>
              <a:ext uri="{FF2B5EF4-FFF2-40B4-BE49-F238E27FC236}">
                <a16:creationId xmlns:a16="http://schemas.microsoft.com/office/drawing/2014/main" id="{D63771E3-F52B-46A5-A867-E6E3A1E81AA9}"/>
              </a:ext>
            </a:extLst>
          </p:cNvPr>
          <p:cNvSpPr txBox="1"/>
          <p:nvPr/>
        </p:nvSpPr>
        <p:spPr>
          <a:xfrm>
            <a:off x="320691" y="6225012"/>
            <a:ext cx="9284947" cy="369332"/>
          </a:xfrm>
          <a:prstGeom prst="rect">
            <a:avLst/>
          </a:prstGeom>
          <a:noFill/>
        </p:spPr>
        <p:txBody>
          <a:bodyPr wrap="square" rtlCol="0">
            <a:spAutoFit/>
          </a:bodyPr>
          <a:lstStyle/>
          <a:p>
            <a:r>
              <a:rPr lang="en-US"/>
              <a:t>HTML không phải ngôn ngữ lập trình.</a:t>
            </a:r>
          </a:p>
        </p:txBody>
      </p:sp>
    </p:spTree>
    <p:extLst>
      <p:ext uri="{BB962C8B-B14F-4D97-AF65-F5344CB8AC3E}">
        <p14:creationId xmlns:p14="http://schemas.microsoft.com/office/powerpoint/2010/main" val="4082542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2D6B10-1E78-49C2-96AB-8A5066238D43}"/>
              </a:ext>
            </a:extLst>
          </p:cNvPr>
          <p:cNvPicPr>
            <a:picLocks noChangeAspect="1"/>
          </p:cNvPicPr>
          <p:nvPr/>
        </p:nvPicPr>
        <p:blipFill>
          <a:blip r:embed="rId2"/>
          <a:stretch>
            <a:fillRect/>
          </a:stretch>
        </p:blipFill>
        <p:spPr>
          <a:xfrm>
            <a:off x="329954" y="355107"/>
            <a:ext cx="11532092" cy="6255843"/>
          </a:xfrm>
          <a:prstGeom prst="rect">
            <a:avLst/>
          </a:prstGeom>
        </p:spPr>
      </p:pic>
      <p:sp>
        <p:nvSpPr>
          <p:cNvPr id="5" name="TextBox 4">
            <a:extLst>
              <a:ext uri="{FF2B5EF4-FFF2-40B4-BE49-F238E27FC236}">
                <a16:creationId xmlns:a16="http://schemas.microsoft.com/office/drawing/2014/main" id="{40B5AD59-0553-4EC9-8001-B5F0762FB19B}"/>
              </a:ext>
            </a:extLst>
          </p:cNvPr>
          <p:cNvSpPr txBox="1"/>
          <p:nvPr/>
        </p:nvSpPr>
        <p:spPr>
          <a:xfrm>
            <a:off x="7981026" y="3429000"/>
            <a:ext cx="1420426" cy="1200329"/>
          </a:xfrm>
          <a:prstGeom prst="rect">
            <a:avLst/>
          </a:prstGeom>
          <a:noFill/>
        </p:spPr>
        <p:txBody>
          <a:bodyPr wrap="square" rtlCol="0">
            <a:spAutoFit/>
          </a:bodyPr>
          <a:lstStyle/>
          <a:p>
            <a:r>
              <a:rPr lang="en-US"/>
              <a:t>JS sẽ tạo ra t</a:t>
            </a:r>
            <a:r>
              <a:rPr lang="vi-VN"/>
              <a:t>ư</a:t>
            </a:r>
            <a:r>
              <a:rPr lang="en-US"/>
              <a:t>ơng tác cho các nút bấm </a:t>
            </a:r>
          </a:p>
        </p:txBody>
      </p:sp>
    </p:spTree>
    <p:extLst>
      <p:ext uri="{BB962C8B-B14F-4D97-AF65-F5344CB8AC3E}">
        <p14:creationId xmlns:p14="http://schemas.microsoft.com/office/powerpoint/2010/main" val="150180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EE12BC-2B71-4696-924D-B45F92DA050B}"/>
              </a:ext>
            </a:extLst>
          </p:cNvPr>
          <p:cNvPicPr>
            <a:picLocks noChangeAspect="1"/>
          </p:cNvPicPr>
          <p:nvPr/>
        </p:nvPicPr>
        <p:blipFill>
          <a:blip r:embed="rId2"/>
          <a:stretch>
            <a:fillRect/>
          </a:stretch>
        </p:blipFill>
        <p:spPr>
          <a:xfrm>
            <a:off x="458079" y="1597980"/>
            <a:ext cx="11358100" cy="4760645"/>
          </a:xfrm>
          <a:prstGeom prst="rect">
            <a:avLst/>
          </a:prstGeom>
        </p:spPr>
      </p:pic>
    </p:spTree>
    <p:extLst>
      <p:ext uri="{BB962C8B-B14F-4D97-AF65-F5344CB8AC3E}">
        <p14:creationId xmlns:p14="http://schemas.microsoft.com/office/powerpoint/2010/main" val="1168374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622BBA-46C5-466F-BD7C-EF89FB425334}"/>
              </a:ext>
            </a:extLst>
          </p:cNvPr>
          <p:cNvPicPr>
            <a:picLocks noChangeAspect="1"/>
          </p:cNvPicPr>
          <p:nvPr/>
        </p:nvPicPr>
        <p:blipFill>
          <a:blip r:embed="rId2"/>
          <a:stretch>
            <a:fillRect/>
          </a:stretch>
        </p:blipFill>
        <p:spPr>
          <a:xfrm>
            <a:off x="484788" y="763481"/>
            <a:ext cx="10834241" cy="5557421"/>
          </a:xfrm>
          <a:prstGeom prst="rect">
            <a:avLst/>
          </a:prstGeom>
        </p:spPr>
      </p:pic>
    </p:spTree>
    <p:extLst>
      <p:ext uri="{BB962C8B-B14F-4D97-AF65-F5344CB8AC3E}">
        <p14:creationId xmlns:p14="http://schemas.microsoft.com/office/powerpoint/2010/main" val="4208970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F9E950-73DF-402F-AD01-FF8D99C212D3}"/>
              </a:ext>
            </a:extLst>
          </p:cNvPr>
          <p:cNvPicPr>
            <a:picLocks noChangeAspect="1"/>
          </p:cNvPicPr>
          <p:nvPr/>
        </p:nvPicPr>
        <p:blipFill>
          <a:blip r:embed="rId2"/>
          <a:stretch>
            <a:fillRect/>
          </a:stretch>
        </p:blipFill>
        <p:spPr>
          <a:xfrm>
            <a:off x="298822" y="223168"/>
            <a:ext cx="10212340" cy="6044468"/>
          </a:xfrm>
          <a:prstGeom prst="rect">
            <a:avLst/>
          </a:prstGeom>
        </p:spPr>
      </p:pic>
    </p:spTree>
    <p:extLst>
      <p:ext uri="{BB962C8B-B14F-4D97-AF65-F5344CB8AC3E}">
        <p14:creationId xmlns:p14="http://schemas.microsoft.com/office/powerpoint/2010/main" val="3998836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79B298-480E-44A4-AD26-662BF13045F1}"/>
              </a:ext>
            </a:extLst>
          </p:cNvPr>
          <p:cNvPicPr>
            <a:picLocks noChangeAspect="1"/>
          </p:cNvPicPr>
          <p:nvPr/>
        </p:nvPicPr>
        <p:blipFill>
          <a:blip r:embed="rId2"/>
          <a:stretch>
            <a:fillRect/>
          </a:stretch>
        </p:blipFill>
        <p:spPr>
          <a:xfrm>
            <a:off x="345970" y="304994"/>
            <a:ext cx="10777752" cy="5839640"/>
          </a:xfrm>
          <a:prstGeom prst="rect">
            <a:avLst/>
          </a:prstGeom>
        </p:spPr>
      </p:pic>
    </p:spTree>
    <p:extLst>
      <p:ext uri="{BB962C8B-B14F-4D97-AF65-F5344CB8AC3E}">
        <p14:creationId xmlns:p14="http://schemas.microsoft.com/office/powerpoint/2010/main" val="42159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9CBC60-093A-4F8D-9A98-C5EBF9DED4E2}"/>
              </a:ext>
            </a:extLst>
          </p:cNvPr>
          <p:cNvPicPr>
            <a:picLocks noChangeAspect="1"/>
          </p:cNvPicPr>
          <p:nvPr/>
        </p:nvPicPr>
        <p:blipFill>
          <a:blip r:embed="rId2"/>
          <a:stretch>
            <a:fillRect/>
          </a:stretch>
        </p:blipFill>
        <p:spPr>
          <a:xfrm>
            <a:off x="266331" y="291758"/>
            <a:ext cx="11684372" cy="6224452"/>
          </a:xfrm>
          <a:prstGeom prst="rect">
            <a:avLst/>
          </a:prstGeom>
        </p:spPr>
      </p:pic>
    </p:spTree>
    <p:extLst>
      <p:ext uri="{BB962C8B-B14F-4D97-AF65-F5344CB8AC3E}">
        <p14:creationId xmlns:p14="http://schemas.microsoft.com/office/powerpoint/2010/main" val="3564145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A31EB8-1544-4581-8B37-3DBB95D9A881}"/>
              </a:ext>
            </a:extLst>
          </p:cNvPr>
          <p:cNvPicPr>
            <a:picLocks noChangeAspect="1"/>
          </p:cNvPicPr>
          <p:nvPr/>
        </p:nvPicPr>
        <p:blipFill>
          <a:blip r:embed="rId2"/>
          <a:stretch>
            <a:fillRect/>
          </a:stretch>
        </p:blipFill>
        <p:spPr>
          <a:xfrm>
            <a:off x="587475" y="164237"/>
            <a:ext cx="3744828" cy="975583"/>
          </a:xfrm>
          <a:prstGeom prst="rect">
            <a:avLst/>
          </a:prstGeom>
        </p:spPr>
      </p:pic>
      <p:sp>
        <p:nvSpPr>
          <p:cNvPr id="5" name="TextBox 4">
            <a:extLst>
              <a:ext uri="{FF2B5EF4-FFF2-40B4-BE49-F238E27FC236}">
                <a16:creationId xmlns:a16="http://schemas.microsoft.com/office/drawing/2014/main" id="{59CEA240-81E5-4CE0-BAF3-4F6BC8C13B20}"/>
              </a:ext>
            </a:extLst>
          </p:cNvPr>
          <p:cNvSpPr txBox="1"/>
          <p:nvPr/>
        </p:nvSpPr>
        <p:spPr>
          <a:xfrm>
            <a:off x="5128334" y="224510"/>
            <a:ext cx="967666" cy="369332"/>
          </a:xfrm>
          <a:prstGeom prst="rect">
            <a:avLst/>
          </a:prstGeom>
          <a:noFill/>
        </p:spPr>
        <p:txBody>
          <a:bodyPr wrap="square" rtlCol="0">
            <a:spAutoFit/>
          </a:bodyPr>
          <a:lstStyle/>
          <a:p>
            <a:r>
              <a:rPr lang="en-US"/>
              <a:t>Title.</a:t>
            </a:r>
          </a:p>
        </p:txBody>
      </p:sp>
      <p:pic>
        <p:nvPicPr>
          <p:cNvPr id="6" name="Picture 5">
            <a:extLst>
              <a:ext uri="{FF2B5EF4-FFF2-40B4-BE49-F238E27FC236}">
                <a16:creationId xmlns:a16="http://schemas.microsoft.com/office/drawing/2014/main" id="{79A0F4FD-4C25-4441-A527-15DEEA4CF825}"/>
              </a:ext>
            </a:extLst>
          </p:cNvPr>
          <p:cNvPicPr>
            <a:picLocks noChangeAspect="1"/>
          </p:cNvPicPr>
          <p:nvPr/>
        </p:nvPicPr>
        <p:blipFill>
          <a:blip r:embed="rId3"/>
          <a:stretch>
            <a:fillRect/>
          </a:stretch>
        </p:blipFill>
        <p:spPr>
          <a:xfrm>
            <a:off x="587475" y="1562469"/>
            <a:ext cx="9826032" cy="5131294"/>
          </a:xfrm>
          <a:prstGeom prst="rect">
            <a:avLst/>
          </a:prstGeom>
        </p:spPr>
      </p:pic>
    </p:spTree>
    <p:extLst>
      <p:ext uri="{BB962C8B-B14F-4D97-AF65-F5344CB8AC3E}">
        <p14:creationId xmlns:p14="http://schemas.microsoft.com/office/powerpoint/2010/main" val="2987275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5335-A240-4765-8532-F897547D57BA}"/>
              </a:ext>
            </a:extLst>
          </p:cNvPr>
          <p:cNvSpPr>
            <a:spLocks noGrp="1"/>
          </p:cNvSpPr>
          <p:nvPr>
            <p:ph type="title"/>
          </p:nvPr>
        </p:nvSpPr>
        <p:spPr>
          <a:xfrm>
            <a:off x="389508" y="142044"/>
            <a:ext cx="3923930" cy="736845"/>
          </a:xfrm>
        </p:spPr>
        <p:txBody>
          <a:bodyPr/>
          <a:lstStyle/>
          <a:p>
            <a:r>
              <a:rPr lang="en-US"/>
              <a:t>Thẻ body</a:t>
            </a:r>
          </a:p>
        </p:txBody>
      </p:sp>
      <p:pic>
        <p:nvPicPr>
          <p:cNvPr id="4" name="Picture 3">
            <a:extLst>
              <a:ext uri="{FF2B5EF4-FFF2-40B4-BE49-F238E27FC236}">
                <a16:creationId xmlns:a16="http://schemas.microsoft.com/office/drawing/2014/main" id="{DEB69F79-63FF-4CB7-AC74-356BC771F903}"/>
              </a:ext>
            </a:extLst>
          </p:cNvPr>
          <p:cNvPicPr>
            <a:picLocks noChangeAspect="1"/>
          </p:cNvPicPr>
          <p:nvPr/>
        </p:nvPicPr>
        <p:blipFill>
          <a:blip r:embed="rId2"/>
          <a:stretch>
            <a:fillRect/>
          </a:stretch>
        </p:blipFill>
        <p:spPr>
          <a:xfrm>
            <a:off x="460529" y="1318705"/>
            <a:ext cx="9748791" cy="5108727"/>
          </a:xfrm>
          <a:prstGeom prst="rect">
            <a:avLst/>
          </a:prstGeom>
        </p:spPr>
      </p:pic>
    </p:spTree>
    <p:extLst>
      <p:ext uri="{BB962C8B-B14F-4D97-AF65-F5344CB8AC3E}">
        <p14:creationId xmlns:p14="http://schemas.microsoft.com/office/powerpoint/2010/main" val="2004160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64A515-D977-426E-BC39-EBB3752BF484}"/>
              </a:ext>
            </a:extLst>
          </p:cNvPr>
          <p:cNvPicPr>
            <a:picLocks noChangeAspect="1"/>
          </p:cNvPicPr>
          <p:nvPr/>
        </p:nvPicPr>
        <p:blipFill>
          <a:blip r:embed="rId2"/>
          <a:stretch>
            <a:fillRect/>
          </a:stretch>
        </p:blipFill>
        <p:spPr>
          <a:xfrm>
            <a:off x="534366" y="474988"/>
            <a:ext cx="10109960" cy="5908023"/>
          </a:xfrm>
          <a:prstGeom prst="rect">
            <a:avLst/>
          </a:prstGeom>
        </p:spPr>
      </p:pic>
    </p:spTree>
    <p:extLst>
      <p:ext uri="{BB962C8B-B14F-4D97-AF65-F5344CB8AC3E}">
        <p14:creationId xmlns:p14="http://schemas.microsoft.com/office/powerpoint/2010/main" val="3387164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DAE22E-D252-48EC-BFD4-E5333CBF1D08}"/>
              </a:ext>
            </a:extLst>
          </p:cNvPr>
          <p:cNvSpPr>
            <a:spLocks noGrp="1"/>
          </p:cNvSpPr>
          <p:nvPr>
            <p:ph idx="1"/>
          </p:nvPr>
        </p:nvSpPr>
        <p:spPr>
          <a:xfrm>
            <a:off x="551244" y="5149047"/>
            <a:ext cx="10155226" cy="497151"/>
          </a:xfrm>
        </p:spPr>
        <p:txBody>
          <a:bodyPr/>
          <a:lstStyle/>
          <a:p>
            <a:r>
              <a:rPr lang="en-US"/>
              <a:t>Cài đặt đánh vần tiếng Việt.</a:t>
            </a:r>
          </a:p>
        </p:txBody>
      </p:sp>
      <p:pic>
        <p:nvPicPr>
          <p:cNvPr id="4" name="Picture 3">
            <a:extLst>
              <a:ext uri="{FF2B5EF4-FFF2-40B4-BE49-F238E27FC236}">
                <a16:creationId xmlns:a16="http://schemas.microsoft.com/office/drawing/2014/main" id="{C7285A45-F3EF-4DE4-A682-6709F710CD84}"/>
              </a:ext>
            </a:extLst>
          </p:cNvPr>
          <p:cNvPicPr>
            <a:picLocks noChangeAspect="1"/>
          </p:cNvPicPr>
          <p:nvPr/>
        </p:nvPicPr>
        <p:blipFill>
          <a:blip r:embed="rId2"/>
          <a:stretch>
            <a:fillRect/>
          </a:stretch>
        </p:blipFill>
        <p:spPr>
          <a:xfrm>
            <a:off x="551244" y="517981"/>
            <a:ext cx="6668431" cy="4277322"/>
          </a:xfrm>
          <a:prstGeom prst="rect">
            <a:avLst/>
          </a:prstGeom>
        </p:spPr>
      </p:pic>
      <p:sp>
        <p:nvSpPr>
          <p:cNvPr id="5" name="TextBox 4">
            <a:extLst>
              <a:ext uri="{FF2B5EF4-FFF2-40B4-BE49-F238E27FC236}">
                <a16:creationId xmlns:a16="http://schemas.microsoft.com/office/drawing/2014/main" id="{E675FB9C-32B6-4BF4-850B-60C2079A3902}"/>
              </a:ext>
            </a:extLst>
          </p:cNvPr>
          <p:cNvSpPr txBox="1"/>
          <p:nvPr/>
        </p:nvSpPr>
        <p:spPr>
          <a:xfrm>
            <a:off x="1644722" y="1300579"/>
            <a:ext cx="2847380" cy="369332"/>
          </a:xfrm>
          <a:prstGeom prst="rect">
            <a:avLst/>
          </a:prstGeom>
          <a:noFill/>
        </p:spPr>
        <p:txBody>
          <a:bodyPr wrap="square" rtlCol="0">
            <a:spAutoFit/>
          </a:bodyPr>
          <a:lstStyle/>
          <a:p>
            <a:r>
              <a:rPr lang="en-US"/>
              <a:t>Phân biệt thẻ và phần tử.</a:t>
            </a:r>
          </a:p>
        </p:txBody>
      </p:sp>
    </p:spTree>
    <p:extLst>
      <p:ext uri="{BB962C8B-B14F-4D97-AF65-F5344CB8AC3E}">
        <p14:creationId xmlns:p14="http://schemas.microsoft.com/office/powerpoint/2010/main" val="285108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96F299-9A3A-483A-9904-2A55C1D7FD49}"/>
              </a:ext>
            </a:extLst>
          </p:cNvPr>
          <p:cNvPicPr>
            <a:picLocks noChangeAspect="1"/>
          </p:cNvPicPr>
          <p:nvPr/>
        </p:nvPicPr>
        <p:blipFill>
          <a:blip r:embed="rId2"/>
          <a:stretch>
            <a:fillRect/>
          </a:stretch>
        </p:blipFill>
        <p:spPr>
          <a:xfrm>
            <a:off x="454170" y="418014"/>
            <a:ext cx="10509754" cy="5760843"/>
          </a:xfrm>
          <a:prstGeom prst="rect">
            <a:avLst/>
          </a:prstGeom>
        </p:spPr>
      </p:pic>
    </p:spTree>
    <p:extLst>
      <p:ext uri="{BB962C8B-B14F-4D97-AF65-F5344CB8AC3E}">
        <p14:creationId xmlns:p14="http://schemas.microsoft.com/office/powerpoint/2010/main" val="4052204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C001AA-8B2F-425F-B902-131A1EA63AB3}"/>
              </a:ext>
            </a:extLst>
          </p:cNvPr>
          <p:cNvPicPr>
            <a:picLocks noChangeAspect="1"/>
          </p:cNvPicPr>
          <p:nvPr/>
        </p:nvPicPr>
        <p:blipFill>
          <a:blip r:embed="rId2"/>
          <a:stretch>
            <a:fillRect/>
          </a:stretch>
        </p:blipFill>
        <p:spPr>
          <a:xfrm>
            <a:off x="490213" y="369026"/>
            <a:ext cx="7535199" cy="4806656"/>
          </a:xfrm>
          <a:prstGeom prst="rect">
            <a:avLst/>
          </a:prstGeom>
        </p:spPr>
      </p:pic>
    </p:spTree>
    <p:extLst>
      <p:ext uri="{BB962C8B-B14F-4D97-AF65-F5344CB8AC3E}">
        <p14:creationId xmlns:p14="http://schemas.microsoft.com/office/powerpoint/2010/main" val="1593769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1FF88-180B-427D-B22E-87FFD1D605E5}"/>
              </a:ext>
            </a:extLst>
          </p:cNvPr>
          <p:cNvPicPr>
            <a:picLocks noChangeAspect="1"/>
          </p:cNvPicPr>
          <p:nvPr/>
        </p:nvPicPr>
        <p:blipFill>
          <a:blip r:embed="rId2"/>
          <a:stretch>
            <a:fillRect/>
          </a:stretch>
        </p:blipFill>
        <p:spPr>
          <a:xfrm>
            <a:off x="336785" y="929693"/>
            <a:ext cx="10192696" cy="5599833"/>
          </a:xfrm>
          <a:prstGeom prst="rect">
            <a:avLst/>
          </a:prstGeom>
        </p:spPr>
      </p:pic>
      <p:sp>
        <p:nvSpPr>
          <p:cNvPr id="5" name="TextBox 4">
            <a:extLst>
              <a:ext uri="{FF2B5EF4-FFF2-40B4-BE49-F238E27FC236}">
                <a16:creationId xmlns:a16="http://schemas.microsoft.com/office/drawing/2014/main" id="{B6E71F37-B444-4365-A76C-2769E5EFD8BD}"/>
              </a:ext>
            </a:extLst>
          </p:cNvPr>
          <p:cNvSpPr txBox="1"/>
          <p:nvPr/>
        </p:nvSpPr>
        <p:spPr>
          <a:xfrm>
            <a:off x="417250" y="328474"/>
            <a:ext cx="10031767" cy="369332"/>
          </a:xfrm>
          <a:prstGeom prst="rect">
            <a:avLst/>
          </a:prstGeom>
          <a:noFill/>
        </p:spPr>
        <p:txBody>
          <a:bodyPr wrap="square" rtlCol="0">
            <a:spAutoFit/>
          </a:bodyPr>
          <a:lstStyle/>
          <a:p>
            <a:r>
              <a:rPr lang="en-US"/>
              <a:t>Thẻ p trong HTML.</a:t>
            </a:r>
          </a:p>
        </p:txBody>
      </p:sp>
    </p:spTree>
    <p:extLst>
      <p:ext uri="{BB962C8B-B14F-4D97-AF65-F5344CB8AC3E}">
        <p14:creationId xmlns:p14="http://schemas.microsoft.com/office/powerpoint/2010/main" val="2829094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776D1A-9EA3-42D5-A9C6-8B6A8713ECBE}"/>
              </a:ext>
            </a:extLst>
          </p:cNvPr>
          <p:cNvPicPr>
            <a:picLocks noChangeAspect="1"/>
          </p:cNvPicPr>
          <p:nvPr/>
        </p:nvPicPr>
        <p:blipFill>
          <a:blip r:embed="rId2"/>
          <a:stretch>
            <a:fillRect/>
          </a:stretch>
        </p:blipFill>
        <p:spPr>
          <a:xfrm>
            <a:off x="461641" y="577048"/>
            <a:ext cx="10884022" cy="5872447"/>
          </a:xfrm>
          <a:prstGeom prst="rect">
            <a:avLst/>
          </a:prstGeom>
        </p:spPr>
      </p:pic>
    </p:spTree>
    <p:extLst>
      <p:ext uri="{BB962C8B-B14F-4D97-AF65-F5344CB8AC3E}">
        <p14:creationId xmlns:p14="http://schemas.microsoft.com/office/powerpoint/2010/main" val="115310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D28D8B-D8BD-44A1-B1FB-AFCC7E05480A}"/>
              </a:ext>
            </a:extLst>
          </p:cNvPr>
          <p:cNvPicPr>
            <a:picLocks noChangeAspect="1"/>
          </p:cNvPicPr>
          <p:nvPr/>
        </p:nvPicPr>
        <p:blipFill>
          <a:blip r:embed="rId2"/>
          <a:stretch>
            <a:fillRect/>
          </a:stretch>
        </p:blipFill>
        <p:spPr>
          <a:xfrm>
            <a:off x="311067" y="338492"/>
            <a:ext cx="10118151" cy="5811838"/>
          </a:xfrm>
          <a:prstGeom prst="rect">
            <a:avLst/>
          </a:prstGeom>
        </p:spPr>
      </p:pic>
    </p:spTree>
    <p:extLst>
      <p:ext uri="{BB962C8B-B14F-4D97-AF65-F5344CB8AC3E}">
        <p14:creationId xmlns:p14="http://schemas.microsoft.com/office/powerpoint/2010/main" val="1627056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095D8E-ADA7-4073-95C6-4C9C325DE2F3}"/>
              </a:ext>
            </a:extLst>
          </p:cNvPr>
          <p:cNvPicPr>
            <a:picLocks noChangeAspect="1"/>
          </p:cNvPicPr>
          <p:nvPr/>
        </p:nvPicPr>
        <p:blipFill>
          <a:blip r:embed="rId2"/>
          <a:stretch>
            <a:fillRect/>
          </a:stretch>
        </p:blipFill>
        <p:spPr>
          <a:xfrm>
            <a:off x="399439" y="625488"/>
            <a:ext cx="10736173" cy="5607024"/>
          </a:xfrm>
          <a:prstGeom prst="rect">
            <a:avLst/>
          </a:prstGeom>
        </p:spPr>
      </p:pic>
    </p:spTree>
    <p:extLst>
      <p:ext uri="{BB962C8B-B14F-4D97-AF65-F5344CB8AC3E}">
        <p14:creationId xmlns:p14="http://schemas.microsoft.com/office/powerpoint/2010/main" val="384414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333DF4-80F6-4DD1-9BB1-7DC30017A4F0}"/>
              </a:ext>
            </a:extLst>
          </p:cNvPr>
          <p:cNvPicPr>
            <a:picLocks noChangeAspect="1"/>
          </p:cNvPicPr>
          <p:nvPr/>
        </p:nvPicPr>
        <p:blipFill>
          <a:blip r:embed="rId2"/>
          <a:stretch>
            <a:fillRect/>
          </a:stretch>
        </p:blipFill>
        <p:spPr>
          <a:xfrm>
            <a:off x="467644" y="365125"/>
            <a:ext cx="10688542" cy="6115904"/>
          </a:xfrm>
          <a:prstGeom prst="rect">
            <a:avLst/>
          </a:prstGeom>
        </p:spPr>
      </p:pic>
    </p:spTree>
    <p:extLst>
      <p:ext uri="{BB962C8B-B14F-4D97-AF65-F5344CB8AC3E}">
        <p14:creationId xmlns:p14="http://schemas.microsoft.com/office/powerpoint/2010/main" val="4120536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3EE1ED-3143-4477-A541-234609784D8F}"/>
              </a:ext>
            </a:extLst>
          </p:cNvPr>
          <p:cNvPicPr>
            <a:picLocks noChangeAspect="1"/>
          </p:cNvPicPr>
          <p:nvPr/>
        </p:nvPicPr>
        <p:blipFill>
          <a:blip r:embed="rId2"/>
          <a:stretch>
            <a:fillRect/>
          </a:stretch>
        </p:blipFill>
        <p:spPr>
          <a:xfrm>
            <a:off x="697566" y="645850"/>
            <a:ext cx="9493997" cy="5566299"/>
          </a:xfrm>
          <a:prstGeom prst="rect">
            <a:avLst/>
          </a:prstGeom>
        </p:spPr>
      </p:pic>
    </p:spTree>
    <p:extLst>
      <p:ext uri="{BB962C8B-B14F-4D97-AF65-F5344CB8AC3E}">
        <p14:creationId xmlns:p14="http://schemas.microsoft.com/office/powerpoint/2010/main" val="3860912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69B00-1C4F-47C2-B956-679FA1FEC4D4}"/>
              </a:ext>
            </a:extLst>
          </p:cNvPr>
          <p:cNvPicPr>
            <a:picLocks noChangeAspect="1"/>
          </p:cNvPicPr>
          <p:nvPr/>
        </p:nvPicPr>
        <p:blipFill>
          <a:blip r:embed="rId2"/>
          <a:stretch>
            <a:fillRect/>
          </a:stretch>
        </p:blipFill>
        <p:spPr>
          <a:xfrm>
            <a:off x="329511" y="322256"/>
            <a:ext cx="11273603" cy="6213487"/>
          </a:xfrm>
          <a:prstGeom prst="rect">
            <a:avLst/>
          </a:prstGeom>
        </p:spPr>
      </p:pic>
    </p:spTree>
    <p:extLst>
      <p:ext uri="{BB962C8B-B14F-4D97-AF65-F5344CB8AC3E}">
        <p14:creationId xmlns:p14="http://schemas.microsoft.com/office/powerpoint/2010/main" val="2102601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6BE3AC-D077-477C-8585-A5472E7F7373}"/>
              </a:ext>
            </a:extLst>
          </p:cNvPr>
          <p:cNvPicPr>
            <a:picLocks noChangeAspect="1"/>
          </p:cNvPicPr>
          <p:nvPr/>
        </p:nvPicPr>
        <p:blipFill>
          <a:blip r:embed="rId2"/>
          <a:stretch>
            <a:fillRect/>
          </a:stretch>
        </p:blipFill>
        <p:spPr>
          <a:xfrm>
            <a:off x="346794" y="3322468"/>
            <a:ext cx="10643761" cy="3219250"/>
          </a:xfrm>
          <a:prstGeom prst="rect">
            <a:avLst/>
          </a:prstGeom>
        </p:spPr>
      </p:pic>
      <p:pic>
        <p:nvPicPr>
          <p:cNvPr id="5" name="Picture 4">
            <a:extLst>
              <a:ext uri="{FF2B5EF4-FFF2-40B4-BE49-F238E27FC236}">
                <a16:creationId xmlns:a16="http://schemas.microsoft.com/office/drawing/2014/main" id="{A40BF541-5446-4C5B-AE05-D003AD50B2B2}"/>
              </a:ext>
            </a:extLst>
          </p:cNvPr>
          <p:cNvPicPr>
            <a:picLocks noChangeAspect="1"/>
          </p:cNvPicPr>
          <p:nvPr/>
        </p:nvPicPr>
        <p:blipFill>
          <a:blip r:embed="rId3"/>
          <a:stretch>
            <a:fillRect/>
          </a:stretch>
        </p:blipFill>
        <p:spPr>
          <a:xfrm>
            <a:off x="346795" y="147027"/>
            <a:ext cx="8104748" cy="3013423"/>
          </a:xfrm>
          <a:prstGeom prst="rect">
            <a:avLst/>
          </a:prstGeom>
        </p:spPr>
      </p:pic>
    </p:spTree>
    <p:extLst>
      <p:ext uri="{BB962C8B-B14F-4D97-AF65-F5344CB8AC3E}">
        <p14:creationId xmlns:p14="http://schemas.microsoft.com/office/powerpoint/2010/main" val="1768444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391730-F9B7-4348-A89E-C16B504DF2F2}"/>
              </a:ext>
            </a:extLst>
          </p:cNvPr>
          <p:cNvPicPr>
            <a:picLocks noChangeAspect="1"/>
          </p:cNvPicPr>
          <p:nvPr/>
        </p:nvPicPr>
        <p:blipFill>
          <a:blip r:embed="rId2"/>
          <a:stretch>
            <a:fillRect/>
          </a:stretch>
        </p:blipFill>
        <p:spPr>
          <a:xfrm>
            <a:off x="469792" y="346341"/>
            <a:ext cx="11195466" cy="6081091"/>
          </a:xfrm>
          <a:prstGeom prst="rect">
            <a:avLst/>
          </a:prstGeom>
        </p:spPr>
      </p:pic>
    </p:spTree>
    <p:extLst>
      <p:ext uri="{BB962C8B-B14F-4D97-AF65-F5344CB8AC3E}">
        <p14:creationId xmlns:p14="http://schemas.microsoft.com/office/powerpoint/2010/main" val="158037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62BA6E-EC0C-4C5E-9996-2AE4D465965C}"/>
              </a:ext>
            </a:extLst>
          </p:cNvPr>
          <p:cNvPicPr>
            <a:picLocks noChangeAspect="1"/>
          </p:cNvPicPr>
          <p:nvPr/>
        </p:nvPicPr>
        <p:blipFill>
          <a:blip r:embed="rId2"/>
          <a:stretch>
            <a:fillRect/>
          </a:stretch>
        </p:blipFill>
        <p:spPr>
          <a:xfrm>
            <a:off x="632405" y="701596"/>
            <a:ext cx="10927190" cy="5454808"/>
          </a:xfrm>
          <a:prstGeom prst="rect">
            <a:avLst/>
          </a:prstGeom>
        </p:spPr>
      </p:pic>
    </p:spTree>
    <p:extLst>
      <p:ext uri="{BB962C8B-B14F-4D97-AF65-F5344CB8AC3E}">
        <p14:creationId xmlns:p14="http://schemas.microsoft.com/office/powerpoint/2010/main" val="1672915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44AA54-DBE5-4996-94C6-27E577BC8ADF}"/>
              </a:ext>
            </a:extLst>
          </p:cNvPr>
          <p:cNvPicPr>
            <a:picLocks noChangeAspect="1"/>
          </p:cNvPicPr>
          <p:nvPr/>
        </p:nvPicPr>
        <p:blipFill>
          <a:blip r:embed="rId2"/>
          <a:stretch>
            <a:fillRect/>
          </a:stretch>
        </p:blipFill>
        <p:spPr>
          <a:xfrm>
            <a:off x="520824" y="373224"/>
            <a:ext cx="11150352" cy="6111552"/>
          </a:xfrm>
          <a:prstGeom prst="rect">
            <a:avLst/>
          </a:prstGeom>
        </p:spPr>
      </p:pic>
    </p:spTree>
    <p:extLst>
      <p:ext uri="{BB962C8B-B14F-4D97-AF65-F5344CB8AC3E}">
        <p14:creationId xmlns:p14="http://schemas.microsoft.com/office/powerpoint/2010/main" val="1646965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969DA5-9EFF-4542-A695-4FD1408CB417}"/>
              </a:ext>
            </a:extLst>
          </p:cNvPr>
          <p:cNvPicPr>
            <a:picLocks noChangeAspect="1"/>
          </p:cNvPicPr>
          <p:nvPr/>
        </p:nvPicPr>
        <p:blipFill>
          <a:blip r:embed="rId2"/>
          <a:stretch>
            <a:fillRect/>
          </a:stretch>
        </p:blipFill>
        <p:spPr>
          <a:xfrm>
            <a:off x="328474" y="435005"/>
            <a:ext cx="11514337" cy="6036816"/>
          </a:xfrm>
          <a:prstGeom prst="rect">
            <a:avLst/>
          </a:prstGeom>
        </p:spPr>
      </p:pic>
    </p:spTree>
    <p:extLst>
      <p:ext uri="{BB962C8B-B14F-4D97-AF65-F5344CB8AC3E}">
        <p14:creationId xmlns:p14="http://schemas.microsoft.com/office/powerpoint/2010/main" val="215555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F82CE-C789-4EB5-92CA-AE4F0370A150}"/>
              </a:ext>
            </a:extLst>
          </p:cNvPr>
          <p:cNvPicPr>
            <a:picLocks noChangeAspect="1"/>
          </p:cNvPicPr>
          <p:nvPr/>
        </p:nvPicPr>
        <p:blipFill>
          <a:blip r:embed="rId2"/>
          <a:stretch>
            <a:fillRect/>
          </a:stretch>
        </p:blipFill>
        <p:spPr>
          <a:xfrm>
            <a:off x="426129" y="372862"/>
            <a:ext cx="10937288" cy="5896991"/>
          </a:xfrm>
          <a:prstGeom prst="rect">
            <a:avLst/>
          </a:prstGeom>
        </p:spPr>
      </p:pic>
    </p:spTree>
    <p:extLst>
      <p:ext uri="{BB962C8B-B14F-4D97-AF65-F5344CB8AC3E}">
        <p14:creationId xmlns:p14="http://schemas.microsoft.com/office/powerpoint/2010/main" val="1091568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2B60-D97F-4398-BBD1-17B5B24983D3}"/>
              </a:ext>
            </a:extLst>
          </p:cNvPr>
          <p:cNvSpPr>
            <a:spLocks noGrp="1"/>
          </p:cNvSpPr>
          <p:nvPr>
            <p:ph type="title"/>
          </p:nvPr>
        </p:nvSpPr>
        <p:spPr>
          <a:xfrm>
            <a:off x="0" y="0"/>
            <a:ext cx="10515600" cy="813044"/>
          </a:xfrm>
        </p:spPr>
        <p:txBody>
          <a:bodyPr/>
          <a:lstStyle/>
          <a:p>
            <a:r>
              <a:rPr lang="en-US" dirty="0" err="1"/>
              <a:t>Bài</a:t>
            </a:r>
            <a:r>
              <a:rPr lang="en-US" dirty="0"/>
              <a:t> 3: </a:t>
            </a:r>
            <a:r>
              <a:rPr lang="en-US" dirty="0" err="1"/>
              <a:t>SetupVisual</a:t>
            </a:r>
            <a:r>
              <a:rPr lang="en-US" dirty="0"/>
              <a:t> Studio Code.</a:t>
            </a:r>
          </a:p>
        </p:txBody>
      </p:sp>
      <p:sp>
        <p:nvSpPr>
          <p:cNvPr id="3" name="Content Placeholder 2">
            <a:extLst>
              <a:ext uri="{FF2B5EF4-FFF2-40B4-BE49-F238E27FC236}">
                <a16:creationId xmlns:a16="http://schemas.microsoft.com/office/drawing/2014/main" id="{9DF4A95D-C527-4D6F-AD76-A7817C780176}"/>
              </a:ext>
            </a:extLst>
          </p:cNvPr>
          <p:cNvSpPr>
            <a:spLocks noGrp="1"/>
          </p:cNvSpPr>
          <p:nvPr>
            <p:ph idx="1"/>
          </p:nvPr>
        </p:nvSpPr>
        <p:spPr>
          <a:xfrm>
            <a:off x="0" y="813044"/>
            <a:ext cx="11353800" cy="636221"/>
          </a:xfrm>
        </p:spPr>
        <p:txBody>
          <a:bodyPr/>
          <a:lstStyle/>
          <a:p>
            <a:r>
              <a:rPr lang="en-US" dirty="0" err="1"/>
              <a:t>Vào</a:t>
            </a:r>
            <a:r>
              <a:rPr lang="en-US" dirty="0"/>
              <a:t> </a:t>
            </a:r>
            <a:r>
              <a:rPr lang="en-US" dirty="0" err="1"/>
              <a:t>trong</a:t>
            </a:r>
            <a:r>
              <a:rPr lang="en-US" dirty="0"/>
              <a:t> html, code Form </a:t>
            </a:r>
            <a:r>
              <a:rPr lang="en-US" dirty="0" err="1"/>
              <a:t>để</a:t>
            </a:r>
            <a:r>
              <a:rPr lang="en-US" dirty="0"/>
              <a:t> </a:t>
            </a:r>
            <a:r>
              <a:rPr lang="en-US" dirty="0" err="1"/>
              <a:t>thay</a:t>
            </a:r>
            <a:r>
              <a:rPr lang="en-US" dirty="0"/>
              <a:t> </a:t>
            </a:r>
            <a:r>
              <a:rPr lang="en-US" dirty="0" err="1"/>
              <a:t>đổi</a:t>
            </a:r>
            <a:r>
              <a:rPr lang="en-US" dirty="0"/>
              <a:t> </a:t>
            </a:r>
            <a:r>
              <a:rPr lang="en-US" dirty="0" err="1"/>
              <a:t>nút</a:t>
            </a:r>
            <a:endParaRPr lang="en-US" dirty="0"/>
          </a:p>
        </p:txBody>
      </p:sp>
      <p:sp>
        <p:nvSpPr>
          <p:cNvPr id="4" name="TextBox 3"/>
          <p:cNvSpPr txBox="1"/>
          <p:nvPr/>
        </p:nvSpPr>
        <p:spPr>
          <a:xfrm>
            <a:off x="0" y="1264599"/>
            <a:ext cx="12192000" cy="369332"/>
          </a:xfrm>
          <a:prstGeom prst="rect">
            <a:avLst/>
          </a:prstGeom>
          <a:noFill/>
        </p:spPr>
        <p:txBody>
          <a:bodyPr wrap="square" rtlCol="0">
            <a:spAutoFit/>
          </a:bodyPr>
          <a:lstStyle/>
          <a:p>
            <a:r>
              <a:rPr lang="en-US" dirty="0" err="1"/>
              <a:t>Tạo</a:t>
            </a:r>
            <a:r>
              <a:rPr lang="en-US" dirty="0"/>
              <a:t> </a:t>
            </a:r>
            <a:r>
              <a:rPr lang="en-US" dirty="0" err="1"/>
              <a:t>ra</a:t>
            </a:r>
            <a:r>
              <a:rPr lang="en-US" dirty="0"/>
              <a:t> </a:t>
            </a:r>
            <a:r>
              <a:rPr lang="en-US" dirty="0" err="1"/>
              <a:t>cấu</a:t>
            </a:r>
            <a:r>
              <a:rPr lang="en-US" dirty="0"/>
              <a:t> </a:t>
            </a:r>
            <a:r>
              <a:rPr lang="en-US" dirty="0" err="1"/>
              <a:t>trúc</a:t>
            </a:r>
            <a:r>
              <a:rPr lang="en-US" dirty="0"/>
              <a:t> </a:t>
            </a:r>
            <a:r>
              <a:rPr lang="en-US" dirty="0" err="1"/>
              <a:t>tiêu</a:t>
            </a:r>
            <a:r>
              <a:rPr lang="en-US" dirty="0"/>
              <a:t> </a:t>
            </a:r>
            <a:r>
              <a:rPr lang="en-US" dirty="0" err="1"/>
              <a:t>chuẩn</a:t>
            </a:r>
            <a:r>
              <a:rPr lang="en-US" dirty="0"/>
              <a:t> </a:t>
            </a:r>
            <a:r>
              <a:rPr lang="en-US" dirty="0" err="1"/>
              <a:t>cho</a:t>
            </a:r>
            <a:r>
              <a:rPr lang="en-US" dirty="0"/>
              <a:t> File HTML </a:t>
            </a:r>
            <a:r>
              <a:rPr lang="en-US" dirty="0" err="1"/>
              <a:t>chỉ</a:t>
            </a:r>
            <a:r>
              <a:rPr lang="en-US" dirty="0"/>
              <a:t> </a:t>
            </a:r>
            <a:r>
              <a:rPr lang="en-US" dirty="0" err="1"/>
              <a:t>cần</a:t>
            </a:r>
            <a:r>
              <a:rPr lang="en-US" dirty="0"/>
              <a:t> </a:t>
            </a:r>
            <a:r>
              <a:rPr lang="en-US" dirty="0" err="1"/>
              <a:t>nhấn</a:t>
            </a:r>
            <a:r>
              <a:rPr lang="en-US" dirty="0"/>
              <a:t> </a:t>
            </a:r>
            <a:r>
              <a:rPr lang="en-US" dirty="0" err="1"/>
              <a:t>tổ</a:t>
            </a:r>
            <a:r>
              <a:rPr lang="en-US" dirty="0"/>
              <a:t> </a:t>
            </a:r>
            <a:r>
              <a:rPr lang="en-US" dirty="0" err="1"/>
              <a:t>hợp</a:t>
            </a:r>
            <a:r>
              <a:rPr lang="en-US" dirty="0"/>
              <a:t> </a:t>
            </a:r>
            <a:r>
              <a:rPr lang="en-US" dirty="0" err="1"/>
              <a:t>phím</a:t>
            </a:r>
            <a:r>
              <a:rPr lang="en-US" dirty="0"/>
              <a:t> “ Shift +1” + Tab </a:t>
            </a:r>
          </a:p>
        </p:txBody>
      </p:sp>
      <p:pic>
        <p:nvPicPr>
          <p:cNvPr id="5" name="Picture 4"/>
          <p:cNvPicPr>
            <a:picLocks noChangeAspect="1"/>
          </p:cNvPicPr>
          <p:nvPr/>
        </p:nvPicPr>
        <p:blipFill>
          <a:blip r:embed="rId2"/>
          <a:stretch>
            <a:fillRect/>
          </a:stretch>
        </p:blipFill>
        <p:spPr>
          <a:xfrm>
            <a:off x="78662" y="1626088"/>
            <a:ext cx="4836238" cy="2011729"/>
          </a:xfrm>
          <a:prstGeom prst="rect">
            <a:avLst/>
          </a:prstGeom>
        </p:spPr>
      </p:pic>
      <p:pic>
        <p:nvPicPr>
          <p:cNvPr id="6" name="Picture 5"/>
          <p:cNvPicPr>
            <a:picLocks noChangeAspect="1"/>
          </p:cNvPicPr>
          <p:nvPr/>
        </p:nvPicPr>
        <p:blipFill>
          <a:blip r:embed="rId3"/>
          <a:stretch>
            <a:fillRect/>
          </a:stretch>
        </p:blipFill>
        <p:spPr>
          <a:xfrm>
            <a:off x="78662" y="3912577"/>
            <a:ext cx="9346692" cy="2945423"/>
          </a:xfrm>
          <a:prstGeom prst="rect">
            <a:avLst/>
          </a:prstGeom>
        </p:spPr>
      </p:pic>
      <p:sp>
        <p:nvSpPr>
          <p:cNvPr id="7" name="TextBox 6"/>
          <p:cNvSpPr txBox="1"/>
          <p:nvPr/>
        </p:nvSpPr>
        <p:spPr>
          <a:xfrm>
            <a:off x="8132885" y="3268485"/>
            <a:ext cx="3552093" cy="369332"/>
          </a:xfrm>
          <a:prstGeom prst="rect">
            <a:avLst/>
          </a:prstGeom>
          <a:noFill/>
        </p:spPr>
        <p:txBody>
          <a:bodyPr wrap="square" rtlCol="0">
            <a:spAutoFit/>
          </a:bodyPr>
          <a:lstStyle/>
          <a:p>
            <a:r>
              <a:rPr lang="en-US" dirty="0" err="1"/>
              <a:t>Cấu</a:t>
            </a:r>
            <a:r>
              <a:rPr lang="en-US" dirty="0"/>
              <a:t> </a:t>
            </a:r>
            <a:r>
              <a:rPr lang="en-US" dirty="0" err="1"/>
              <a:t>trúc</a:t>
            </a:r>
            <a:r>
              <a:rPr lang="en-US" dirty="0"/>
              <a:t> </a:t>
            </a:r>
            <a:r>
              <a:rPr lang="en-US" dirty="0" err="1"/>
              <a:t>tiêu</a:t>
            </a:r>
            <a:r>
              <a:rPr lang="en-US" dirty="0"/>
              <a:t> </a:t>
            </a:r>
            <a:r>
              <a:rPr lang="en-US" dirty="0" err="1"/>
              <a:t>chuẩn</a:t>
            </a:r>
            <a:r>
              <a:rPr lang="en-US" dirty="0"/>
              <a:t> </a:t>
            </a:r>
            <a:r>
              <a:rPr lang="en-US" dirty="0" err="1"/>
              <a:t>của</a:t>
            </a:r>
            <a:r>
              <a:rPr lang="en-US" dirty="0"/>
              <a:t> 1 File HTML</a:t>
            </a:r>
          </a:p>
        </p:txBody>
      </p:sp>
    </p:spTree>
    <p:extLst>
      <p:ext uri="{BB962C8B-B14F-4D97-AF65-F5344CB8AC3E}">
        <p14:creationId xmlns:p14="http://schemas.microsoft.com/office/powerpoint/2010/main" val="2842705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BBB314-A116-4E1B-A6A2-52C9068C6071}"/>
              </a:ext>
            </a:extLst>
          </p:cNvPr>
          <p:cNvPicPr>
            <a:picLocks noChangeAspect="1"/>
          </p:cNvPicPr>
          <p:nvPr/>
        </p:nvPicPr>
        <p:blipFill>
          <a:blip r:embed="rId2"/>
          <a:stretch>
            <a:fillRect/>
          </a:stretch>
        </p:blipFill>
        <p:spPr>
          <a:xfrm>
            <a:off x="202854" y="197609"/>
            <a:ext cx="8834614" cy="5004705"/>
          </a:xfrm>
          <a:prstGeom prst="rect">
            <a:avLst/>
          </a:prstGeom>
        </p:spPr>
      </p:pic>
      <p:cxnSp>
        <p:nvCxnSpPr>
          <p:cNvPr id="6" name="Straight Arrow Connector 5">
            <a:extLst>
              <a:ext uri="{FF2B5EF4-FFF2-40B4-BE49-F238E27FC236}">
                <a16:creationId xmlns:a16="http://schemas.microsoft.com/office/drawing/2014/main" id="{A12295E3-EF4C-467A-B7A8-21EB21E871E2}"/>
              </a:ext>
            </a:extLst>
          </p:cNvPr>
          <p:cNvCxnSpPr>
            <a:cxnSpLocks/>
          </p:cNvCxnSpPr>
          <p:nvPr/>
        </p:nvCxnSpPr>
        <p:spPr>
          <a:xfrm flipH="1">
            <a:off x="2182577" y="3959441"/>
            <a:ext cx="705776" cy="1388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1DF973C-F4A3-4659-8DFE-F0A722EEA035}"/>
              </a:ext>
            </a:extLst>
          </p:cNvPr>
          <p:cNvSpPr txBox="1"/>
          <p:nvPr/>
        </p:nvSpPr>
        <p:spPr>
          <a:xfrm>
            <a:off x="319596" y="5347887"/>
            <a:ext cx="3400148" cy="369332"/>
          </a:xfrm>
          <a:prstGeom prst="rect">
            <a:avLst/>
          </a:prstGeom>
          <a:noFill/>
        </p:spPr>
        <p:txBody>
          <a:bodyPr wrap="square" rtlCol="0">
            <a:spAutoFit/>
          </a:bodyPr>
          <a:lstStyle/>
          <a:p>
            <a:r>
              <a:rPr lang="en-US"/>
              <a:t>Alt để sử dụng khi hình ảnh bị lỗi.</a:t>
            </a:r>
          </a:p>
        </p:txBody>
      </p:sp>
      <p:sp>
        <p:nvSpPr>
          <p:cNvPr id="9" name="Rectangle 8">
            <a:extLst>
              <a:ext uri="{FF2B5EF4-FFF2-40B4-BE49-F238E27FC236}">
                <a16:creationId xmlns:a16="http://schemas.microsoft.com/office/drawing/2014/main" id="{E625AE1A-2EE3-41D5-8134-F9B0A2A9BEA6}"/>
              </a:ext>
            </a:extLst>
          </p:cNvPr>
          <p:cNvSpPr/>
          <p:nvPr/>
        </p:nvSpPr>
        <p:spPr>
          <a:xfrm>
            <a:off x="1145218" y="4030462"/>
            <a:ext cx="4110363" cy="461639"/>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F0C83D7-AFF5-4D59-A6E0-132923A8C0A2}"/>
              </a:ext>
            </a:extLst>
          </p:cNvPr>
          <p:cNvCxnSpPr>
            <a:cxnSpLocks/>
          </p:cNvCxnSpPr>
          <p:nvPr/>
        </p:nvCxnSpPr>
        <p:spPr>
          <a:xfrm>
            <a:off x="4825015" y="4350058"/>
            <a:ext cx="1176290" cy="1112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89E6A98-976C-4B39-ADD6-CFCFEFDAA242}"/>
              </a:ext>
            </a:extLst>
          </p:cNvPr>
          <p:cNvSpPr txBox="1"/>
          <p:nvPr/>
        </p:nvSpPr>
        <p:spPr>
          <a:xfrm>
            <a:off x="4363377" y="5416234"/>
            <a:ext cx="6843352" cy="369332"/>
          </a:xfrm>
          <a:prstGeom prst="rect">
            <a:avLst/>
          </a:prstGeom>
          <a:noFill/>
        </p:spPr>
        <p:txBody>
          <a:bodyPr wrap="square" rtlCol="0">
            <a:spAutoFit/>
          </a:bodyPr>
          <a:lstStyle/>
          <a:p>
            <a:r>
              <a:rPr lang="en-US"/>
              <a:t> thẻ alt nh</a:t>
            </a:r>
            <a:r>
              <a:rPr lang="vi-VN"/>
              <a:t>ư</a:t>
            </a:r>
            <a:r>
              <a:rPr lang="en-US"/>
              <a:t> là một phần ghi chú giúp tìm kiếm hình ảnh nhanh h</a:t>
            </a:r>
            <a:r>
              <a:rPr lang="vi-VN"/>
              <a:t>ơ</a:t>
            </a:r>
            <a:r>
              <a:rPr lang="en-US"/>
              <a:t>n.</a:t>
            </a:r>
          </a:p>
        </p:txBody>
      </p:sp>
      <p:sp>
        <p:nvSpPr>
          <p:cNvPr id="16" name="TextBox 15">
            <a:extLst>
              <a:ext uri="{FF2B5EF4-FFF2-40B4-BE49-F238E27FC236}">
                <a16:creationId xmlns:a16="http://schemas.microsoft.com/office/drawing/2014/main" id="{5D276FAC-FDF3-469F-B927-D9370E045F25}"/>
              </a:ext>
            </a:extLst>
          </p:cNvPr>
          <p:cNvSpPr txBox="1"/>
          <p:nvPr/>
        </p:nvSpPr>
        <p:spPr>
          <a:xfrm>
            <a:off x="0" y="5856053"/>
            <a:ext cx="12055876" cy="646331"/>
          </a:xfrm>
          <a:prstGeom prst="rect">
            <a:avLst/>
          </a:prstGeom>
          <a:noFill/>
        </p:spPr>
        <p:txBody>
          <a:bodyPr wrap="square" rtlCol="0">
            <a:spAutoFit/>
          </a:bodyPr>
          <a:lstStyle/>
          <a:p>
            <a:r>
              <a:rPr lang="en-US">
                <a:solidFill>
                  <a:srgbClr val="FF0000"/>
                </a:solidFill>
                <a:highlight>
                  <a:srgbClr val="FFFF00"/>
                </a:highlight>
              </a:rPr>
              <a:t>Nên sử dụng hình ảnh l</a:t>
            </a:r>
            <a:r>
              <a:rPr lang="vi-VN">
                <a:solidFill>
                  <a:srgbClr val="FF0000"/>
                </a:solidFill>
                <a:highlight>
                  <a:srgbClr val="FFFF00"/>
                </a:highlight>
              </a:rPr>
              <a:t>ư</a:t>
            </a:r>
            <a:r>
              <a:rPr lang="en-US">
                <a:solidFill>
                  <a:srgbClr val="FF0000"/>
                </a:solidFill>
                <a:highlight>
                  <a:srgbClr val="FFFF00"/>
                </a:highlight>
              </a:rPr>
              <a:t>u cục bộ ở trên máy tính do Link hình ảnh trên mạng có thể bị thay đổi hoặc web up hình ảnh không còn tồn tại.( Sau này sẽ cho hình ảnh lên Hosting)</a:t>
            </a:r>
          </a:p>
        </p:txBody>
      </p:sp>
    </p:spTree>
    <p:extLst>
      <p:ext uri="{BB962C8B-B14F-4D97-AF65-F5344CB8AC3E}">
        <p14:creationId xmlns:p14="http://schemas.microsoft.com/office/powerpoint/2010/main" val="220388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55284-683D-4208-A0DC-3AC705EB1385}"/>
              </a:ext>
            </a:extLst>
          </p:cNvPr>
          <p:cNvSpPr>
            <a:spLocks noGrp="1"/>
          </p:cNvSpPr>
          <p:nvPr>
            <p:ph type="title"/>
          </p:nvPr>
        </p:nvSpPr>
        <p:spPr>
          <a:xfrm>
            <a:off x="577789" y="82219"/>
            <a:ext cx="10515600" cy="514931"/>
          </a:xfrm>
        </p:spPr>
        <p:txBody>
          <a:bodyPr>
            <a:normAutofit fontScale="90000"/>
          </a:bodyPr>
          <a:lstStyle/>
          <a:p>
            <a:r>
              <a:rPr lang="en-US"/>
              <a:t>L</a:t>
            </a:r>
            <a:r>
              <a:rPr lang="vi-VN"/>
              <a:t>ư</a:t>
            </a:r>
            <a:r>
              <a:rPr lang="en-US"/>
              <a:t>u ảnh tại máy tính Local.</a:t>
            </a:r>
          </a:p>
        </p:txBody>
      </p:sp>
      <p:sp>
        <p:nvSpPr>
          <p:cNvPr id="3" name="Content Placeholder 2">
            <a:extLst>
              <a:ext uri="{FF2B5EF4-FFF2-40B4-BE49-F238E27FC236}">
                <a16:creationId xmlns:a16="http://schemas.microsoft.com/office/drawing/2014/main" id="{C61B2CDC-2621-41D3-A244-7312BBB766BC}"/>
              </a:ext>
            </a:extLst>
          </p:cNvPr>
          <p:cNvSpPr>
            <a:spLocks noGrp="1"/>
          </p:cNvSpPr>
          <p:nvPr>
            <p:ph idx="1"/>
          </p:nvPr>
        </p:nvSpPr>
        <p:spPr>
          <a:xfrm>
            <a:off x="634014" y="2159468"/>
            <a:ext cx="10515600" cy="502333"/>
          </a:xfrm>
        </p:spPr>
        <p:txBody>
          <a:bodyPr/>
          <a:lstStyle/>
          <a:p>
            <a:pPr marL="0" indent="0">
              <a:buNone/>
            </a:pPr>
            <a:r>
              <a:rPr lang="en-US"/>
              <a:t>Không nên để tên ảnh có dấu, dễ gây ra lỗi đ</a:t>
            </a:r>
            <a:r>
              <a:rPr lang="vi-VN"/>
              <a:t>ư</a:t>
            </a:r>
            <a:r>
              <a:rPr lang="en-US"/>
              <a:t>ờng link.</a:t>
            </a:r>
          </a:p>
        </p:txBody>
      </p:sp>
      <p:pic>
        <p:nvPicPr>
          <p:cNvPr id="4" name="Picture 3">
            <a:extLst>
              <a:ext uri="{FF2B5EF4-FFF2-40B4-BE49-F238E27FC236}">
                <a16:creationId xmlns:a16="http://schemas.microsoft.com/office/drawing/2014/main" id="{62137150-707B-4A92-AF78-6E3C76089986}"/>
              </a:ext>
            </a:extLst>
          </p:cNvPr>
          <p:cNvPicPr>
            <a:picLocks noChangeAspect="1"/>
          </p:cNvPicPr>
          <p:nvPr/>
        </p:nvPicPr>
        <p:blipFill>
          <a:blip r:embed="rId2"/>
          <a:stretch>
            <a:fillRect/>
          </a:stretch>
        </p:blipFill>
        <p:spPr>
          <a:xfrm>
            <a:off x="712080" y="711966"/>
            <a:ext cx="5353797" cy="1286054"/>
          </a:xfrm>
          <a:prstGeom prst="rect">
            <a:avLst/>
          </a:prstGeom>
        </p:spPr>
      </p:pic>
      <p:pic>
        <p:nvPicPr>
          <p:cNvPr id="5" name="Picture 4">
            <a:extLst>
              <a:ext uri="{FF2B5EF4-FFF2-40B4-BE49-F238E27FC236}">
                <a16:creationId xmlns:a16="http://schemas.microsoft.com/office/drawing/2014/main" id="{51E0C6ED-0181-4CF2-9C9E-8CB059EEC0D9}"/>
              </a:ext>
            </a:extLst>
          </p:cNvPr>
          <p:cNvPicPr>
            <a:picLocks noChangeAspect="1"/>
          </p:cNvPicPr>
          <p:nvPr/>
        </p:nvPicPr>
        <p:blipFill>
          <a:blip r:embed="rId3"/>
          <a:stretch>
            <a:fillRect/>
          </a:stretch>
        </p:blipFill>
        <p:spPr>
          <a:xfrm>
            <a:off x="712080" y="2776617"/>
            <a:ext cx="5725324" cy="1505160"/>
          </a:xfrm>
          <a:prstGeom prst="rect">
            <a:avLst/>
          </a:prstGeom>
        </p:spPr>
      </p:pic>
      <p:sp>
        <p:nvSpPr>
          <p:cNvPr id="6" name="TextBox 5">
            <a:extLst>
              <a:ext uri="{FF2B5EF4-FFF2-40B4-BE49-F238E27FC236}">
                <a16:creationId xmlns:a16="http://schemas.microsoft.com/office/drawing/2014/main" id="{800DB2CD-59A0-48E3-8BB1-4DF2E31BCC72}"/>
              </a:ext>
            </a:extLst>
          </p:cNvPr>
          <p:cNvSpPr txBox="1"/>
          <p:nvPr/>
        </p:nvSpPr>
        <p:spPr>
          <a:xfrm>
            <a:off x="712080" y="4662429"/>
            <a:ext cx="4353533" cy="369332"/>
          </a:xfrm>
          <a:prstGeom prst="rect">
            <a:avLst/>
          </a:prstGeom>
          <a:noFill/>
        </p:spPr>
        <p:txBody>
          <a:bodyPr wrap="square" rtlCol="0">
            <a:spAutoFit/>
          </a:bodyPr>
          <a:lstStyle/>
          <a:p>
            <a:r>
              <a:rPr lang="en-US"/>
              <a:t>Gõ img sẽ gợi ý ra hình ảnh.</a:t>
            </a:r>
          </a:p>
        </p:txBody>
      </p:sp>
      <p:pic>
        <p:nvPicPr>
          <p:cNvPr id="7" name="Picture 6">
            <a:extLst>
              <a:ext uri="{FF2B5EF4-FFF2-40B4-BE49-F238E27FC236}">
                <a16:creationId xmlns:a16="http://schemas.microsoft.com/office/drawing/2014/main" id="{C0245C43-0B1D-4049-8FCB-BE257EBD673F}"/>
              </a:ext>
            </a:extLst>
          </p:cNvPr>
          <p:cNvPicPr>
            <a:picLocks noChangeAspect="1"/>
          </p:cNvPicPr>
          <p:nvPr/>
        </p:nvPicPr>
        <p:blipFill>
          <a:blip r:embed="rId4"/>
          <a:stretch>
            <a:fillRect/>
          </a:stretch>
        </p:blipFill>
        <p:spPr>
          <a:xfrm>
            <a:off x="712080" y="5133675"/>
            <a:ext cx="4353533" cy="905001"/>
          </a:xfrm>
          <a:prstGeom prst="rect">
            <a:avLst/>
          </a:prstGeom>
        </p:spPr>
      </p:pic>
      <p:sp>
        <p:nvSpPr>
          <p:cNvPr id="8" name="TextBox 7">
            <a:extLst>
              <a:ext uri="{FF2B5EF4-FFF2-40B4-BE49-F238E27FC236}">
                <a16:creationId xmlns:a16="http://schemas.microsoft.com/office/drawing/2014/main" id="{1F37E112-534B-4B12-A8C2-37A36AE218F1}"/>
              </a:ext>
            </a:extLst>
          </p:cNvPr>
          <p:cNvSpPr txBox="1"/>
          <p:nvPr/>
        </p:nvSpPr>
        <p:spPr>
          <a:xfrm>
            <a:off x="5835589" y="5031761"/>
            <a:ext cx="4249444" cy="369332"/>
          </a:xfrm>
          <a:prstGeom prst="rect">
            <a:avLst/>
          </a:prstGeom>
          <a:noFill/>
        </p:spPr>
        <p:txBody>
          <a:bodyPr wrap="square" rtlCol="0">
            <a:spAutoFit/>
          </a:bodyPr>
          <a:lstStyle/>
          <a:p>
            <a:r>
              <a:rPr lang="en-US"/>
              <a:t>Hiện luôn hình ảnh bên dòng code.</a:t>
            </a:r>
          </a:p>
        </p:txBody>
      </p:sp>
      <p:sp>
        <p:nvSpPr>
          <p:cNvPr id="9" name="Rectangle 8">
            <a:extLst>
              <a:ext uri="{FF2B5EF4-FFF2-40B4-BE49-F238E27FC236}">
                <a16:creationId xmlns:a16="http://schemas.microsoft.com/office/drawing/2014/main" id="{7AEDA253-5E64-4A6D-BED2-D40ACB35BDE7}"/>
              </a:ext>
            </a:extLst>
          </p:cNvPr>
          <p:cNvSpPr/>
          <p:nvPr/>
        </p:nvSpPr>
        <p:spPr>
          <a:xfrm>
            <a:off x="634014" y="5273336"/>
            <a:ext cx="493450" cy="248575"/>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7873F29-E840-4F7D-B0F6-488608F58A76}"/>
              </a:ext>
            </a:extLst>
          </p:cNvPr>
          <p:cNvCxnSpPr>
            <a:cxnSpLocks/>
          </p:cNvCxnSpPr>
          <p:nvPr/>
        </p:nvCxnSpPr>
        <p:spPr>
          <a:xfrm>
            <a:off x="994299" y="5521911"/>
            <a:ext cx="648070" cy="6564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B4E40B3C-4E4D-46B1-8C42-FBD8335762FD}"/>
              </a:ext>
            </a:extLst>
          </p:cNvPr>
          <p:cNvSpPr txBox="1"/>
          <p:nvPr/>
        </p:nvSpPr>
        <p:spPr>
          <a:xfrm>
            <a:off x="1390095" y="6197241"/>
            <a:ext cx="4850908" cy="369332"/>
          </a:xfrm>
          <a:prstGeom prst="rect">
            <a:avLst/>
          </a:prstGeom>
          <a:noFill/>
        </p:spPr>
        <p:txBody>
          <a:bodyPr wrap="square" rtlCol="0">
            <a:spAutoFit/>
          </a:bodyPr>
          <a:lstStyle/>
          <a:p>
            <a:r>
              <a:rPr lang="en-US"/>
              <a:t>Nếu cài sai link thì sẽ không hiện hình ảnh nhỏ.</a:t>
            </a:r>
          </a:p>
        </p:txBody>
      </p:sp>
    </p:spTree>
    <p:extLst>
      <p:ext uri="{BB962C8B-B14F-4D97-AF65-F5344CB8AC3E}">
        <p14:creationId xmlns:p14="http://schemas.microsoft.com/office/powerpoint/2010/main" val="2517780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D15FE1-4547-43F1-88DA-0325C0CC6443}"/>
              </a:ext>
            </a:extLst>
          </p:cNvPr>
          <p:cNvPicPr>
            <a:picLocks noChangeAspect="1"/>
          </p:cNvPicPr>
          <p:nvPr/>
        </p:nvPicPr>
        <p:blipFill>
          <a:blip r:embed="rId2"/>
          <a:stretch>
            <a:fillRect/>
          </a:stretch>
        </p:blipFill>
        <p:spPr>
          <a:xfrm>
            <a:off x="284333" y="317376"/>
            <a:ext cx="11499045" cy="6223248"/>
          </a:xfrm>
          <a:prstGeom prst="rect">
            <a:avLst/>
          </a:prstGeom>
        </p:spPr>
      </p:pic>
    </p:spTree>
    <p:extLst>
      <p:ext uri="{BB962C8B-B14F-4D97-AF65-F5344CB8AC3E}">
        <p14:creationId xmlns:p14="http://schemas.microsoft.com/office/powerpoint/2010/main" val="1464450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78B872-1171-4389-B112-73A24994F877}"/>
              </a:ext>
            </a:extLst>
          </p:cNvPr>
          <p:cNvPicPr>
            <a:picLocks noChangeAspect="1"/>
          </p:cNvPicPr>
          <p:nvPr/>
        </p:nvPicPr>
        <p:blipFill>
          <a:blip r:embed="rId2"/>
          <a:stretch>
            <a:fillRect/>
          </a:stretch>
        </p:blipFill>
        <p:spPr>
          <a:xfrm>
            <a:off x="598781" y="324037"/>
            <a:ext cx="4141895" cy="1478132"/>
          </a:xfrm>
          <a:prstGeom prst="rect">
            <a:avLst/>
          </a:prstGeom>
        </p:spPr>
      </p:pic>
      <p:pic>
        <p:nvPicPr>
          <p:cNvPr id="5" name="Picture 4">
            <a:extLst>
              <a:ext uri="{FF2B5EF4-FFF2-40B4-BE49-F238E27FC236}">
                <a16:creationId xmlns:a16="http://schemas.microsoft.com/office/drawing/2014/main" id="{26241A07-0466-40DA-BBAA-FCBA92C567EF}"/>
              </a:ext>
            </a:extLst>
          </p:cNvPr>
          <p:cNvPicPr>
            <a:picLocks noChangeAspect="1"/>
          </p:cNvPicPr>
          <p:nvPr/>
        </p:nvPicPr>
        <p:blipFill>
          <a:blip r:embed="rId3"/>
          <a:stretch>
            <a:fillRect/>
          </a:stretch>
        </p:blipFill>
        <p:spPr>
          <a:xfrm>
            <a:off x="598781" y="2343705"/>
            <a:ext cx="6245902" cy="4110359"/>
          </a:xfrm>
          <a:prstGeom prst="rect">
            <a:avLst/>
          </a:prstGeom>
        </p:spPr>
      </p:pic>
    </p:spTree>
    <p:extLst>
      <p:ext uri="{BB962C8B-B14F-4D97-AF65-F5344CB8AC3E}">
        <p14:creationId xmlns:p14="http://schemas.microsoft.com/office/powerpoint/2010/main" val="3183918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81D36D-4177-4701-BAB9-E2D4C6751D18}"/>
              </a:ext>
            </a:extLst>
          </p:cNvPr>
          <p:cNvPicPr>
            <a:picLocks noChangeAspect="1"/>
          </p:cNvPicPr>
          <p:nvPr/>
        </p:nvPicPr>
        <p:blipFill>
          <a:blip r:embed="rId2"/>
          <a:stretch>
            <a:fillRect/>
          </a:stretch>
        </p:blipFill>
        <p:spPr>
          <a:xfrm>
            <a:off x="231106" y="210844"/>
            <a:ext cx="9853927" cy="5675051"/>
          </a:xfrm>
          <a:prstGeom prst="rect">
            <a:avLst/>
          </a:prstGeom>
        </p:spPr>
      </p:pic>
      <p:sp>
        <p:nvSpPr>
          <p:cNvPr id="5" name="Rectangle 4">
            <a:extLst>
              <a:ext uri="{FF2B5EF4-FFF2-40B4-BE49-F238E27FC236}">
                <a16:creationId xmlns:a16="http://schemas.microsoft.com/office/drawing/2014/main" id="{89F93396-6187-4B24-94F2-BC6572291791}"/>
              </a:ext>
            </a:extLst>
          </p:cNvPr>
          <p:cNvSpPr/>
          <p:nvPr/>
        </p:nvSpPr>
        <p:spPr>
          <a:xfrm>
            <a:off x="6383045" y="5504156"/>
            <a:ext cx="3275860" cy="381740"/>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B8530B-4E1B-4F40-A9A9-DF3C648697EF}"/>
              </a:ext>
            </a:extLst>
          </p:cNvPr>
          <p:cNvCxnSpPr>
            <a:cxnSpLocks/>
          </p:cNvCxnSpPr>
          <p:nvPr/>
        </p:nvCxnSpPr>
        <p:spPr>
          <a:xfrm flipH="1">
            <a:off x="6986726" y="5885895"/>
            <a:ext cx="62144" cy="426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D47E712-BA40-40E4-B10D-6A5169CF51C5}"/>
              </a:ext>
            </a:extLst>
          </p:cNvPr>
          <p:cNvSpPr txBox="1"/>
          <p:nvPr/>
        </p:nvSpPr>
        <p:spPr>
          <a:xfrm>
            <a:off x="5996865" y="6309804"/>
            <a:ext cx="1979721" cy="369332"/>
          </a:xfrm>
          <a:prstGeom prst="rect">
            <a:avLst/>
          </a:prstGeom>
          <a:noFill/>
        </p:spPr>
        <p:txBody>
          <a:bodyPr wrap="square" rtlCol="0">
            <a:spAutoFit/>
          </a:bodyPr>
          <a:lstStyle/>
          <a:p>
            <a:r>
              <a:rPr lang="en-US"/>
              <a:t>Tránh ảnh bị méo.</a:t>
            </a:r>
          </a:p>
        </p:txBody>
      </p:sp>
    </p:spTree>
    <p:extLst>
      <p:ext uri="{BB962C8B-B14F-4D97-AF65-F5344CB8AC3E}">
        <p14:creationId xmlns:p14="http://schemas.microsoft.com/office/powerpoint/2010/main" val="1715892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B80C-84C4-4487-92C5-6A1D50F9C7D4}"/>
              </a:ext>
            </a:extLst>
          </p:cNvPr>
          <p:cNvSpPr>
            <a:spLocks noGrp="1"/>
          </p:cNvSpPr>
          <p:nvPr>
            <p:ph type="title"/>
          </p:nvPr>
        </p:nvSpPr>
        <p:spPr>
          <a:xfrm>
            <a:off x="-1" y="2"/>
            <a:ext cx="12191999" cy="745722"/>
          </a:xfrm>
        </p:spPr>
        <p:txBody>
          <a:bodyPr/>
          <a:lstStyle/>
          <a:p>
            <a:r>
              <a:rPr lang="en-US"/>
              <a:t>Bài 14: đ</a:t>
            </a:r>
            <a:r>
              <a:rPr lang="vi-VN"/>
              <a:t>ư</a:t>
            </a:r>
            <a:r>
              <a:rPr lang="en-US"/>
              <a:t>ờng dẫn t</a:t>
            </a:r>
            <a:r>
              <a:rPr lang="vi-VN"/>
              <a:t>ư</a:t>
            </a:r>
            <a:r>
              <a:rPr lang="en-US"/>
              <a:t>ơng đối, tuyệt đối.</a:t>
            </a:r>
          </a:p>
        </p:txBody>
      </p:sp>
      <p:pic>
        <p:nvPicPr>
          <p:cNvPr id="4" name="Content Placeholder 3">
            <a:extLst>
              <a:ext uri="{FF2B5EF4-FFF2-40B4-BE49-F238E27FC236}">
                <a16:creationId xmlns:a16="http://schemas.microsoft.com/office/drawing/2014/main" id="{E46196A7-49AA-4211-8DC8-768978499CB2}"/>
              </a:ext>
            </a:extLst>
          </p:cNvPr>
          <p:cNvPicPr>
            <a:picLocks noGrp="1" noChangeAspect="1"/>
          </p:cNvPicPr>
          <p:nvPr>
            <p:ph idx="1"/>
          </p:nvPr>
        </p:nvPicPr>
        <p:blipFill>
          <a:blip r:embed="rId2"/>
          <a:stretch>
            <a:fillRect/>
          </a:stretch>
        </p:blipFill>
        <p:spPr>
          <a:xfrm>
            <a:off x="278464" y="745724"/>
            <a:ext cx="9273910" cy="4199138"/>
          </a:xfrm>
          <a:prstGeom prst="rect">
            <a:avLst/>
          </a:prstGeom>
        </p:spPr>
      </p:pic>
      <p:sp>
        <p:nvSpPr>
          <p:cNvPr id="5" name="TextBox 4">
            <a:extLst>
              <a:ext uri="{FF2B5EF4-FFF2-40B4-BE49-F238E27FC236}">
                <a16:creationId xmlns:a16="http://schemas.microsoft.com/office/drawing/2014/main" id="{DBD5D51F-0DB6-47BB-AFD6-67CD4505CFF2}"/>
              </a:ext>
            </a:extLst>
          </p:cNvPr>
          <p:cNvSpPr txBox="1"/>
          <p:nvPr/>
        </p:nvSpPr>
        <p:spPr>
          <a:xfrm>
            <a:off x="278465" y="5140171"/>
            <a:ext cx="3103928" cy="369332"/>
          </a:xfrm>
          <a:prstGeom prst="rect">
            <a:avLst/>
          </a:prstGeom>
          <a:noFill/>
        </p:spPr>
        <p:txBody>
          <a:bodyPr wrap="square" rtlCol="0">
            <a:spAutoFit/>
          </a:bodyPr>
          <a:lstStyle/>
          <a:p>
            <a:r>
              <a:rPr lang="en-US"/>
              <a:t>./ là đ</a:t>
            </a:r>
            <a:r>
              <a:rPr lang="vi-VN"/>
              <a:t>ư</a:t>
            </a:r>
            <a:r>
              <a:rPr lang="en-US"/>
              <a:t>ờng dẫn t</a:t>
            </a:r>
            <a:r>
              <a:rPr lang="vi-VN"/>
              <a:t>ư</a:t>
            </a:r>
            <a:r>
              <a:rPr lang="en-US"/>
              <a:t>ơng đối.</a:t>
            </a:r>
          </a:p>
        </p:txBody>
      </p:sp>
      <p:cxnSp>
        <p:nvCxnSpPr>
          <p:cNvPr id="7" name="Straight Arrow Connector 6">
            <a:extLst>
              <a:ext uri="{FF2B5EF4-FFF2-40B4-BE49-F238E27FC236}">
                <a16:creationId xmlns:a16="http://schemas.microsoft.com/office/drawing/2014/main" id="{65878BF9-2F25-4109-AE11-B65886D114F6}"/>
              </a:ext>
            </a:extLst>
          </p:cNvPr>
          <p:cNvCxnSpPr>
            <a:cxnSpLocks/>
            <a:endCxn id="8" idx="1"/>
          </p:cNvCxnSpPr>
          <p:nvPr/>
        </p:nvCxnSpPr>
        <p:spPr>
          <a:xfrm>
            <a:off x="4163627" y="3932808"/>
            <a:ext cx="1387877" cy="1294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817AB38-84C9-418B-AADE-2DB4542C8342}"/>
              </a:ext>
            </a:extLst>
          </p:cNvPr>
          <p:cNvSpPr txBox="1"/>
          <p:nvPr/>
        </p:nvSpPr>
        <p:spPr>
          <a:xfrm>
            <a:off x="5551504" y="5042516"/>
            <a:ext cx="6516210" cy="369332"/>
          </a:xfrm>
          <a:prstGeom prst="rect">
            <a:avLst/>
          </a:prstGeom>
          <a:noFill/>
        </p:spPr>
        <p:txBody>
          <a:bodyPr wrap="square" rtlCol="0">
            <a:spAutoFit/>
          </a:bodyPr>
          <a:lstStyle/>
          <a:p>
            <a:r>
              <a:rPr lang="en-US"/>
              <a:t>Index chỉ nhìn thấy th</a:t>
            </a:r>
            <a:r>
              <a:rPr lang="vi-VN"/>
              <a:t>ư</a:t>
            </a:r>
            <a:r>
              <a:rPr lang="en-US"/>
              <a:t> mục cùng cấp hoặc sau cấp nó</a:t>
            </a:r>
          </a:p>
        </p:txBody>
      </p:sp>
      <p:sp>
        <p:nvSpPr>
          <p:cNvPr id="9" name="TextBox 8">
            <a:extLst>
              <a:ext uri="{FF2B5EF4-FFF2-40B4-BE49-F238E27FC236}">
                <a16:creationId xmlns:a16="http://schemas.microsoft.com/office/drawing/2014/main" id="{859B8508-41EA-4A29-AB8A-46914C4661E5}"/>
              </a:ext>
            </a:extLst>
          </p:cNvPr>
          <p:cNvSpPr txBox="1"/>
          <p:nvPr/>
        </p:nvSpPr>
        <p:spPr>
          <a:xfrm>
            <a:off x="174743" y="6112276"/>
            <a:ext cx="3311371" cy="369332"/>
          </a:xfrm>
          <a:prstGeom prst="rect">
            <a:avLst/>
          </a:prstGeom>
          <a:noFill/>
        </p:spPr>
        <p:txBody>
          <a:bodyPr wrap="square" rtlCol="0">
            <a:spAutoFit/>
          </a:bodyPr>
          <a:lstStyle/>
          <a:p>
            <a:r>
              <a:rPr lang="en-US"/>
              <a:t>Quay về tr</a:t>
            </a:r>
            <a:r>
              <a:rPr lang="vi-VN"/>
              <a:t>ư</a:t>
            </a:r>
            <a:r>
              <a:rPr lang="en-US"/>
              <a:t>ớc và quay về sau.</a:t>
            </a:r>
          </a:p>
        </p:txBody>
      </p:sp>
      <p:cxnSp>
        <p:nvCxnSpPr>
          <p:cNvPr id="13" name="Straight Arrow Connector 12">
            <a:extLst>
              <a:ext uri="{FF2B5EF4-FFF2-40B4-BE49-F238E27FC236}">
                <a16:creationId xmlns:a16="http://schemas.microsoft.com/office/drawing/2014/main" id="{A4D23D0A-0913-498B-9CEA-9282C370C19A}"/>
              </a:ext>
            </a:extLst>
          </p:cNvPr>
          <p:cNvCxnSpPr/>
          <p:nvPr/>
        </p:nvCxnSpPr>
        <p:spPr>
          <a:xfrm flipH="1">
            <a:off x="2920753" y="4048217"/>
            <a:ext cx="2201663" cy="2183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6083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32FD8D-6E7F-425F-AD07-D9F6B2F022E9}"/>
              </a:ext>
            </a:extLst>
          </p:cNvPr>
          <p:cNvPicPr>
            <a:picLocks noChangeAspect="1"/>
          </p:cNvPicPr>
          <p:nvPr/>
        </p:nvPicPr>
        <p:blipFill>
          <a:blip r:embed="rId2"/>
          <a:stretch>
            <a:fillRect/>
          </a:stretch>
        </p:blipFill>
        <p:spPr>
          <a:xfrm>
            <a:off x="577048" y="863354"/>
            <a:ext cx="9215022" cy="5279994"/>
          </a:xfrm>
          <a:prstGeom prst="rect">
            <a:avLst/>
          </a:prstGeom>
        </p:spPr>
      </p:pic>
      <p:sp>
        <p:nvSpPr>
          <p:cNvPr id="5" name="TextBox 4">
            <a:extLst>
              <a:ext uri="{FF2B5EF4-FFF2-40B4-BE49-F238E27FC236}">
                <a16:creationId xmlns:a16="http://schemas.microsoft.com/office/drawing/2014/main" id="{F3FB6F55-547D-4DA0-9AB9-337EF3DD5BA7}"/>
              </a:ext>
            </a:extLst>
          </p:cNvPr>
          <p:cNvSpPr txBox="1"/>
          <p:nvPr/>
        </p:nvSpPr>
        <p:spPr>
          <a:xfrm>
            <a:off x="577048" y="6320447"/>
            <a:ext cx="8984202" cy="369332"/>
          </a:xfrm>
          <a:prstGeom prst="rect">
            <a:avLst/>
          </a:prstGeom>
          <a:noFill/>
        </p:spPr>
        <p:txBody>
          <a:bodyPr wrap="square" rtlCol="0">
            <a:spAutoFit/>
          </a:bodyPr>
          <a:lstStyle/>
          <a:p>
            <a:r>
              <a:rPr lang="en-US"/>
              <a:t>Đường dẫn tuyệt  đối thì lấy luôn từ thu mục gốc của dự án HTML</a:t>
            </a:r>
          </a:p>
        </p:txBody>
      </p:sp>
      <p:sp>
        <p:nvSpPr>
          <p:cNvPr id="6" name="TextBox 5">
            <a:extLst>
              <a:ext uri="{FF2B5EF4-FFF2-40B4-BE49-F238E27FC236}">
                <a16:creationId xmlns:a16="http://schemas.microsoft.com/office/drawing/2014/main" id="{0E05CCB7-FDCF-4BC2-8640-943E0E72CE37}"/>
              </a:ext>
            </a:extLst>
          </p:cNvPr>
          <p:cNvSpPr txBox="1"/>
          <p:nvPr/>
        </p:nvSpPr>
        <p:spPr>
          <a:xfrm>
            <a:off x="452761" y="132257"/>
            <a:ext cx="11026066" cy="369332"/>
          </a:xfrm>
          <a:prstGeom prst="rect">
            <a:avLst/>
          </a:prstGeom>
          <a:noFill/>
        </p:spPr>
        <p:txBody>
          <a:bodyPr wrap="square" rtlCol="0">
            <a:spAutoFit/>
          </a:bodyPr>
          <a:lstStyle/>
          <a:p>
            <a:r>
              <a:rPr lang="en-US"/>
              <a:t>Đ</a:t>
            </a:r>
            <a:r>
              <a:rPr lang="vi-VN"/>
              <a:t>ư</a:t>
            </a:r>
            <a:r>
              <a:rPr lang="en-US"/>
              <a:t>ờng dẫn t</a:t>
            </a:r>
            <a:r>
              <a:rPr lang="vi-VN"/>
              <a:t>ư</a:t>
            </a:r>
            <a:r>
              <a:rPr lang="en-US"/>
              <a:t>ơng đối tùy thuộc vào File Index để duyệt File tr</a:t>
            </a:r>
            <a:r>
              <a:rPr lang="vi-VN"/>
              <a:t>ư</a:t>
            </a:r>
            <a:r>
              <a:rPr lang="en-US"/>
              <a:t>ớc hay sau File Index  </a:t>
            </a:r>
          </a:p>
        </p:txBody>
      </p:sp>
    </p:spTree>
    <p:extLst>
      <p:ext uri="{BB962C8B-B14F-4D97-AF65-F5344CB8AC3E}">
        <p14:creationId xmlns:p14="http://schemas.microsoft.com/office/powerpoint/2010/main" val="2027525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51A45-E2B3-4E41-8773-13275935DE88}"/>
              </a:ext>
            </a:extLst>
          </p:cNvPr>
          <p:cNvPicPr>
            <a:picLocks noChangeAspect="1"/>
          </p:cNvPicPr>
          <p:nvPr/>
        </p:nvPicPr>
        <p:blipFill>
          <a:blip r:embed="rId2"/>
          <a:stretch>
            <a:fillRect/>
          </a:stretch>
        </p:blipFill>
        <p:spPr>
          <a:xfrm>
            <a:off x="435006" y="378612"/>
            <a:ext cx="4243526" cy="2681056"/>
          </a:xfrm>
          <a:prstGeom prst="rect">
            <a:avLst/>
          </a:prstGeom>
        </p:spPr>
      </p:pic>
      <p:sp>
        <p:nvSpPr>
          <p:cNvPr id="5" name="TextBox 4">
            <a:extLst>
              <a:ext uri="{FF2B5EF4-FFF2-40B4-BE49-F238E27FC236}">
                <a16:creationId xmlns:a16="http://schemas.microsoft.com/office/drawing/2014/main" id="{8A5DB2D1-A4C1-41A7-803D-E2A8047C3ADF}"/>
              </a:ext>
            </a:extLst>
          </p:cNvPr>
          <p:cNvSpPr txBox="1"/>
          <p:nvPr/>
        </p:nvSpPr>
        <p:spPr>
          <a:xfrm>
            <a:off x="5140172" y="1278385"/>
            <a:ext cx="6338656" cy="1411550"/>
          </a:xfrm>
          <a:prstGeom prst="rect">
            <a:avLst/>
          </a:prstGeom>
          <a:noFill/>
        </p:spPr>
        <p:txBody>
          <a:bodyPr wrap="square" rtlCol="0">
            <a:spAutoFit/>
          </a:bodyPr>
          <a:lstStyle/>
          <a:p>
            <a:endParaRPr lang="en-US"/>
          </a:p>
        </p:txBody>
      </p:sp>
      <p:sp>
        <p:nvSpPr>
          <p:cNvPr id="6" name="TextBox 5">
            <a:extLst>
              <a:ext uri="{FF2B5EF4-FFF2-40B4-BE49-F238E27FC236}">
                <a16:creationId xmlns:a16="http://schemas.microsoft.com/office/drawing/2014/main" id="{436B6F3F-014A-47FE-9742-3FB714B59D27}"/>
              </a:ext>
            </a:extLst>
          </p:cNvPr>
          <p:cNvSpPr txBox="1"/>
          <p:nvPr/>
        </p:nvSpPr>
        <p:spPr>
          <a:xfrm>
            <a:off x="435006" y="3429000"/>
            <a:ext cx="4953740" cy="369332"/>
          </a:xfrm>
          <a:prstGeom prst="rect">
            <a:avLst/>
          </a:prstGeom>
          <a:noFill/>
        </p:spPr>
        <p:txBody>
          <a:bodyPr wrap="square" rtlCol="0">
            <a:spAutoFit/>
          </a:bodyPr>
          <a:lstStyle/>
          <a:p>
            <a:r>
              <a:rPr lang="en-US"/>
              <a:t>Tuyệt đối thì đi từ Domain của dự án đến th</a:t>
            </a:r>
            <a:r>
              <a:rPr lang="vi-VN"/>
              <a:t>ư</a:t>
            </a:r>
            <a:r>
              <a:rPr lang="en-US"/>
              <a:t> mục.</a:t>
            </a:r>
          </a:p>
        </p:txBody>
      </p:sp>
      <p:sp>
        <p:nvSpPr>
          <p:cNvPr id="7" name="TextBox 6">
            <a:extLst>
              <a:ext uri="{FF2B5EF4-FFF2-40B4-BE49-F238E27FC236}">
                <a16:creationId xmlns:a16="http://schemas.microsoft.com/office/drawing/2014/main" id="{019E010D-D011-44AA-88E6-003F6BECE354}"/>
              </a:ext>
            </a:extLst>
          </p:cNvPr>
          <p:cNvSpPr txBox="1"/>
          <p:nvPr/>
        </p:nvSpPr>
        <p:spPr>
          <a:xfrm>
            <a:off x="435007" y="4039339"/>
            <a:ext cx="4243525" cy="369332"/>
          </a:xfrm>
          <a:prstGeom prst="rect">
            <a:avLst/>
          </a:prstGeom>
          <a:noFill/>
        </p:spPr>
        <p:txBody>
          <a:bodyPr wrap="square" rtlCol="0">
            <a:spAutoFit/>
          </a:bodyPr>
          <a:lstStyle/>
          <a:p>
            <a:r>
              <a:rPr lang="en-US"/>
              <a:t>Khi nào dùng t</a:t>
            </a:r>
            <a:r>
              <a:rPr lang="vi-VN"/>
              <a:t>ư</a:t>
            </a:r>
            <a:r>
              <a:rPr lang="en-US"/>
              <a:t>ơng đối, tuyệt đối.</a:t>
            </a:r>
          </a:p>
        </p:txBody>
      </p:sp>
    </p:spTree>
    <p:extLst>
      <p:ext uri="{BB962C8B-B14F-4D97-AF65-F5344CB8AC3E}">
        <p14:creationId xmlns:p14="http://schemas.microsoft.com/office/powerpoint/2010/main" val="3862234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72666-B85F-4193-AC86-9D53189004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F3E3F1-8366-485D-8730-11499FE8F7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9517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BD0A3-3CEE-484D-904F-A135E0BB66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D2502B-21E6-410A-8142-1785F4899E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8780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EB59E5-C545-4BF6-8B67-D49E8BBCD865}"/>
              </a:ext>
            </a:extLst>
          </p:cNvPr>
          <p:cNvPicPr>
            <a:picLocks noChangeAspect="1"/>
          </p:cNvPicPr>
          <p:nvPr/>
        </p:nvPicPr>
        <p:blipFill>
          <a:blip r:embed="rId2"/>
          <a:stretch>
            <a:fillRect/>
          </a:stretch>
        </p:blipFill>
        <p:spPr>
          <a:xfrm>
            <a:off x="390637" y="1672615"/>
            <a:ext cx="5891795" cy="2905530"/>
          </a:xfrm>
          <a:prstGeom prst="rect">
            <a:avLst/>
          </a:prstGeom>
        </p:spPr>
      </p:pic>
      <p:sp>
        <p:nvSpPr>
          <p:cNvPr id="5" name="TextBox 4">
            <a:extLst>
              <a:ext uri="{FF2B5EF4-FFF2-40B4-BE49-F238E27FC236}">
                <a16:creationId xmlns:a16="http://schemas.microsoft.com/office/drawing/2014/main" id="{D6C8FFC1-D46E-49D1-8E94-274946C3A3F2}"/>
              </a:ext>
            </a:extLst>
          </p:cNvPr>
          <p:cNvSpPr txBox="1"/>
          <p:nvPr/>
        </p:nvSpPr>
        <p:spPr>
          <a:xfrm>
            <a:off x="6604988" y="1672615"/>
            <a:ext cx="5095781" cy="646331"/>
          </a:xfrm>
          <a:prstGeom prst="rect">
            <a:avLst/>
          </a:prstGeom>
          <a:noFill/>
        </p:spPr>
        <p:txBody>
          <a:bodyPr wrap="square" rtlCol="0">
            <a:spAutoFit/>
          </a:bodyPr>
          <a:lstStyle/>
          <a:p>
            <a:r>
              <a:rPr lang="en-US"/>
              <a:t>Thẻ h2 cùng cấp với h1 thì phải ở cùng </a:t>
            </a:r>
            <a:r>
              <a:rPr lang="en-US">
                <a:solidFill>
                  <a:srgbClr val="FF0000"/>
                </a:solidFill>
                <a:highlight>
                  <a:srgbClr val="FFFF00"/>
                </a:highlight>
              </a:rPr>
              <a:t>ngang hàng </a:t>
            </a:r>
            <a:r>
              <a:rPr lang="en-US"/>
              <a:t>nh</a:t>
            </a:r>
            <a:r>
              <a:rPr lang="vi-VN"/>
              <a:t>ư</a:t>
            </a:r>
            <a:r>
              <a:rPr lang="en-US"/>
              <a:t>ng nh</a:t>
            </a:r>
            <a:r>
              <a:rPr lang="vi-VN"/>
              <a:t>ư</a:t>
            </a:r>
            <a:r>
              <a:rPr lang="en-US"/>
              <a:t> này thì sẽ bị rất rối mắt.</a:t>
            </a:r>
          </a:p>
        </p:txBody>
      </p:sp>
      <p:sp>
        <p:nvSpPr>
          <p:cNvPr id="6" name="TextBox 5">
            <a:extLst>
              <a:ext uri="{FF2B5EF4-FFF2-40B4-BE49-F238E27FC236}">
                <a16:creationId xmlns:a16="http://schemas.microsoft.com/office/drawing/2014/main" id="{AD1E9C11-545C-4A1D-898D-75934D55DC6B}"/>
              </a:ext>
            </a:extLst>
          </p:cNvPr>
          <p:cNvSpPr txBox="1"/>
          <p:nvPr/>
        </p:nvSpPr>
        <p:spPr>
          <a:xfrm>
            <a:off x="390637" y="186431"/>
            <a:ext cx="5891796" cy="369332"/>
          </a:xfrm>
          <a:prstGeom prst="rect">
            <a:avLst/>
          </a:prstGeom>
          <a:noFill/>
        </p:spPr>
        <p:txBody>
          <a:bodyPr wrap="square" rtlCol="0">
            <a:spAutoFit/>
          </a:bodyPr>
          <a:lstStyle/>
          <a:p>
            <a:r>
              <a:rPr lang="en-US"/>
              <a:t>Bài 4: Cài đặt tiện ích hỗ trợ mở rộng Code.</a:t>
            </a:r>
          </a:p>
        </p:txBody>
      </p:sp>
    </p:spTree>
    <p:extLst>
      <p:ext uri="{BB962C8B-B14F-4D97-AF65-F5344CB8AC3E}">
        <p14:creationId xmlns:p14="http://schemas.microsoft.com/office/powerpoint/2010/main" val="1882462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4E643A-9286-4921-9A3D-C525334B84F5}"/>
              </a:ext>
            </a:extLst>
          </p:cNvPr>
          <p:cNvPicPr>
            <a:picLocks noChangeAspect="1"/>
          </p:cNvPicPr>
          <p:nvPr/>
        </p:nvPicPr>
        <p:blipFill>
          <a:blip r:embed="rId2"/>
          <a:stretch>
            <a:fillRect/>
          </a:stretch>
        </p:blipFill>
        <p:spPr>
          <a:xfrm>
            <a:off x="559293" y="477688"/>
            <a:ext cx="9614518" cy="3896269"/>
          </a:xfrm>
          <a:prstGeom prst="rect">
            <a:avLst/>
          </a:prstGeom>
        </p:spPr>
      </p:pic>
      <p:sp>
        <p:nvSpPr>
          <p:cNvPr id="5" name="TextBox 4">
            <a:extLst>
              <a:ext uri="{FF2B5EF4-FFF2-40B4-BE49-F238E27FC236}">
                <a16:creationId xmlns:a16="http://schemas.microsoft.com/office/drawing/2014/main" id="{81F2F40D-B020-4463-878C-42C9C02E9DAB}"/>
              </a:ext>
            </a:extLst>
          </p:cNvPr>
          <p:cNvSpPr txBox="1"/>
          <p:nvPr/>
        </p:nvSpPr>
        <p:spPr>
          <a:xfrm>
            <a:off x="3932807" y="4740675"/>
            <a:ext cx="5521911" cy="369332"/>
          </a:xfrm>
          <a:prstGeom prst="rect">
            <a:avLst/>
          </a:prstGeom>
          <a:noFill/>
        </p:spPr>
        <p:txBody>
          <a:bodyPr wrap="square" rtlCol="0">
            <a:spAutoFit/>
          </a:bodyPr>
          <a:lstStyle/>
          <a:p>
            <a:r>
              <a:rPr lang="en-US"/>
              <a:t>Nhìn ra đ</a:t>
            </a:r>
            <a:r>
              <a:rPr lang="vi-VN"/>
              <a:t>ư</a:t>
            </a:r>
            <a:r>
              <a:rPr lang="en-US"/>
              <a:t>ợc những File cùng cấp với File index.html</a:t>
            </a:r>
          </a:p>
        </p:txBody>
      </p:sp>
      <p:cxnSp>
        <p:nvCxnSpPr>
          <p:cNvPr id="7" name="Straight Arrow Connector 6">
            <a:extLst>
              <a:ext uri="{FF2B5EF4-FFF2-40B4-BE49-F238E27FC236}">
                <a16:creationId xmlns:a16="http://schemas.microsoft.com/office/drawing/2014/main" id="{2599AF24-5698-442A-B298-D681D03DAE43}"/>
              </a:ext>
            </a:extLst>
          </p:cNvPr>
          <p:cNvCxnSpPr/>
          <p:nvPr/>
        </p:nvCxnSpPr>
        <p:spPr>
          <a:xfrm>
            <a:off x="5007005" y="3947829"/>
            <a:ext cx="0" cy="8522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3020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9114-C278-41D9-99E2-1D211DB42D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E4F52A-AAB8-42EA-9605-8B69C8686E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3499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E51E-2E2F-4E5F-BED8-F3734C4AE8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FA676C-2881-4B7A-A65F-5A2AD4FD28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05619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C09D-3878-4D3D-A996-3AD40FA995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6FB4D7-CF8E-4302-965B-7464CFABDD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2364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B57B-3C22-4CFB-A56A-31524959A8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E8133F-F35A-4EAC-BE34-D89FDEB4AB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22581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CACAF-386A-4A05-9256-DAF2C33A51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2641CC-44EF-4BC8-81F7-7898F46E76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6414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C1920-754F-4398-B113-6AAFB51014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E87090-CC00-4C78-BECC-2B5CBFAE8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0091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238A-1B26-4E81-B203-B7BF4E6801EC}"/>
              </a:ext>
            </a:extLst>
          </p:cNvPr>
          <p:cNvSpPr>
            <a:spLocks noGrp="1"/>
          </p:cNvSpPr>
          <p:nvPr>
            <p:ph type="title"/>
          </p:nvPr>
        </p:nvSpPr>
        <p:spPr>
          <a:xfrm>
            <a:off x="0" y="0"/>
            <a:ext cx="11353800" cy="795460"/>
          </a:xfrm>
        </p:spPr>
        <p:txBody>
          <a:bodyPr/>
          <a:lstStyle/>
          <a:p>
            <a:r>
              <a:rPr lang="en-US" dirty="0" err="1"/>
              <a:t>Cài</a:t>
            </a:r>
            <a:r>
              <a:rPr lang="en-US" dirty="0"/>
              <a:t> </a:t>
            </a:r>
            <a:r>
              <a:rPr lang="en-US" dirty="0" err="1"/>
              <a:t>đặt</a:t>
            </a:r>
            <a:r>
              <a:rPr lang="en-US" dirty="0"/>
              <a:t> </a:t>
            </a:r>
            <a:r>
              <a:rPr lang="en-US" dirty="0" err="1"/>
              <a:t>tiện</a:t>
            </a:r>
            <a:r>
              <a:rPr lang="en-US" dirty="0"/>
              <a:t> </a:t>
            </a:r>
            <a:r>
              <a:rPr lang="en-US" dirty="0" err="1"/>
              <a:t>ích</a:t>
            </a:r>
            <a:r>
              <a:rPr lang="en-US" dirty="0"/>
              <a:t> </a:t>
            </a:r>
            <a:r>
              <a:rPr lang="en-US" dirty="0" err="1"/>
              <a:t>mở</a:t>
            </a:r>
            <a:r>
              <a:rPr lang="en-US" dirty="0"/>
              <a:t> </a:t>
            </a:r>
            <a:r>
              <a:rPr lang="en-US" dirty="0" err="1"/>
              <a:t>rộng</a:t>
            </a:r>
            <a:r>
              <a:rPr lang="en-US" dirty="0"/>
              <a:t> </a:t>
            </a:r>
            <a:r>
              <a:rPr lang="en-US" dirty="0" err="1"/>
              <a:t>để</a:t>
            </a:r>
            <a:r>
              <a:rPr lang="en-US" dirty="0"/>
              <a:t> </a:t>
            </a:r>
            <a:r>
              <a:rPr lang="en-US" dirty="0" err="1"/>
              <a:t>hỗ</a:t>
            </a:r>
            <a:r>
              <a:rPr lang="en-US" dirty="0"/>
              <a:t> </a:t>
            </a:r>
            <a:r>
              <a:rPr lang="en-US" dirty="0" err="1"/>
              <a:t>trợ</a:t>
            </a:r>
            <a:r>
              <a:rPr lang="en-US" dirty="0"/>
              <a:t> Code.</a:t>
            </a:r>
          </a:p>
        </p:txBody>
      </p:sp>
      <p:pic>
        <p:nvPicPr>
          <p:cNvPr id="4" name="Content Placeholder 3"/>
          <p:cNvPicPr>
            <a:picLocks noGrp="1" noChangeAspect="1"/>
          </p:cNvPicPr>
          <p:nvPr>
            <p:ph idx="1"/>
          </p:nvPr>
        </p:nvPicPr>
        <p:blipFill>
          <a:blip r:embed="rId2"/>
          <a:stretch>
            <a:fillRect/>
          </a:stretch>
        </p:blipFill>
        <p:spPr>
          <a:xfrm>
            <a:off x="287740" y="997704"/>
            <a:ext cx="8284760" cy="581106"/>
          </a:xfrm>
          <a:prstGeom prst="rect">
            <a:avLst/>
          </a:prstGeom>
        </p:spPr>
      </p:pic>
      <p:pic>
        <p:nvPicPr>
          <p:cNvPr id="5" name="Picture 4"/>
          <p:cNvPicPr>
            <a:picLocks noChangeAspect="1"/>
          </p:cNvPicPr>
          <p:nvPr/>
        </p:nvPicPr>
        <p:blipFill>
          <a:blip r:embed="rId3"/>
          <a:stretch>
            <a:fillRect/>
          </a:stretch>
        </p:blipFill>
        <p:spPr>
          <a:xfrm>
            <a:off x="287740" y="1921710"/>
            <a:ext cx="7687748" cy="4317509"/>
          </a:xfrm>
          <a:prstGeom prst="rect">
            <a:avLst/>
          </a:prstGeom>
        </p:spPr>
      </p:pic>
      <p:sp>
        <p:nvSpPr>
          <p:cNvPr id="3" name="Rectangle 2">
            <a:extLst>
              <a:ext uri="{FF2B5EF4-FFF2-40B4-BE49-F238E27FC236}">
                <a16:creationId xmlns:a16="http://schemas.microsoft.com/office/drawing/2014/main" id="{65026B98-4C4A-4EDC-AA42-367918CEF3A0}"/>
              </a:ext>
            </a:extLst>
          </p:cNvPr>
          <p:cNvSpPr/>
          <p:nvPr/>
        </p:nvSpPr>
        <p:spPr>
          <a:xfrm>
            <a:off x="2441359" y="4296791"/>
            <a:ext cx="5344358" cy="923279"/>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2914C76-B4A9-4F33-A182-ABB1A22DE596}"/>
              </a:ext>
            </a:extLst>
          </p:cNvPr>
          <p:cNvCxnSpPr>
            <a:cxnSpLocks/>
          </p:cNvCxnSpPr>
          <p:nvPr/>
        </p:nvCxnSpPr>
        <p:spPr>
          <a:xfrm flipV="1">
            <a:off x="7492753" y="2920753"/>
            <a:ext cx="932156" cy="1651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BE4D731-08C2-485E-85AE-EBA33BAB8C2B}"/>
              </a:ext>
            </a:extLst>
          </p:cNvPr>
          <p:cNvSpPr txBox="1"/>
          <p:nvPr/>
        </p:nvSpPr>
        <p:spPr>
          <a:xfrm>
            <a:off x="8424909" y="2624007"/>
            <a:ext cx="3275860" cy="369332"/>
          </a:xfrm>
          <a:prstGeom prst="rect">
            <a:avLst/>
          </a:prstGeom>
          <a:noFill/>
        </p:spPr>
        <p:txBody>
          <a:bodyPr wrap="square" rtlCol="0">
            <a:spAutoFit/>
          </a:bodyPr>
          <a:lstStyle/>
          <a:p>
            <a:r>
              <a:rPr lang="en-US"/>
              <a:t>Bật chế độ tự động định dạng.</a:t>
            </a:r>
          </a:p>
        </p:txBody>
      </p:sp>
    </p:spTree>
    <p:extLst>
      <p:ext uri="{BB962C8B-B14F-4D97-AF65-F5344CB8AC3E}">
        <p14:creationId xmlns:p14="http://schemas.microsoft.com/office/powerpoint/2010/main" val="328795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C69AEC-6BC8-4875-A253-8604C1B2AC3E}"/>
              </a:ext>
            </a:extLst>
          </p:cNvPr>
          <p:cNvPicPr>
            <a:picLocks noChangeAspect="1"/>
          </p:cNvPicPr>
          <p:nvPr/>
        </p:nvPicPr>
        <p:blipFill>
          <a:blip r:embed="rId2"/>
          <a:stretch>
            <a:fillRect/>
          </a:stretch>
        </p:blipFill>
        <p:spPr>
          <a:xfrm>
            <a:off x="484993" y="1766658"/>
            <a:ext cx="9679939" cy="3873137"/>
          </a:xfrm>
          <a:prstGeom prst="rect">
            <a:avLst/>
          </a:prstGeom>
        </p:spPr>
      </p:pic>
      <p:sp>
        <p:nvSpPr>
          <p:cNvPr id="5" name="Rectangle 4">
            <a:extLst>
              <a:ext uri="{FF2B5EF4-FFF2-40B4-BE49-F238E27FC236}">
                <a16:creationId xmlns:a16="http://schemas.microsoft.com/office/drawing/2014/main" id="{2C82C524-56DA-4E76-9B5D-2F9994FF3967}"/>
              </a:ext>
            </a:extLst>
          </p:cNvPr>
          <p:cNvSpPr/>
          <p:nvPr/>
        </p:nvSpPr>
        <p:spPr>
          <a:xfrm>
            <a:off x="2317073" y="3240350"/>
            <a:ext cx="3169328" cy="532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F93F64C-F345-4291-B794-447CF6536517}"/>
              </a:ext>
            </a:extLst>
          </p:cNvPr>
          <p:cNvCxnSpPr>
            <a:cxnSpLocks/>
          </p:cNvCxnSpPr>
          <p:nvPr/>
        </p:nvCxnSpPr>
        <p:spPr>
          <a:xfrm flipH="1" flipV="1">
            <a:off x="2405849" y="770593"/>
            <a:ext cx="248578" cy="2469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BFA1476-F6B3-4496-A0A4-27353B4A219E}"/>
              </a:ext>
            </a:extLst>
          </p:cNvPr>
          <p:cNvSpPr txBox="1"/>
          <p:nvPr/>
        </p:nvSpPr>
        <p:spPr>
          <a:xfrm>
            <a:off x="863934" y="585927"/>
            <a:ext cx="3261384" cy="369332"/>
          </a:xfrm>
          <a:prstGeom prst="rect">
            <a:avLst/>
          </a:prstGeom>
          <a:noFill/>
        </p:spPr>
        <p:txBody>
          <a:bodyPr wrap="square" rtlCol="0">
            <a:spAutoFit/>
          </a:bodyPr>
          <a:lstStyle/>
          <a:p>
            <a:r>
              <a:rPr lang="en-US"/>
              <a:t>Cài đặt Pretier.</a:t>
            </a:r>
          </a:p>
        </p:txBody>
      </p:sp>
      <p:sp>
        <p:nvSpPr>
          <p:cNvPr id="12" name="TextBox 11">
            <a:extLst>
              <a:ext uri="{FF2B5EF4-FFF2-40B4-BE49-F238E27FC236}">
                <a16:creationId xmlns:a16="http://schemas.microsoft.com/office/drawing/2014/main" id="{029A2A92-28B8-4442-B7BD-2A81F99D822D}"/>
              </a:ext>
            </a:extLst>
          </p:cNvPr>
          <p:cNvSpPr txBox="1"/>
          <p:nvPr/>
        </p:nvSpPr>
        <p:spPr>
          <a:xfrm>
            <a:off x="484993" y="6312022"/>
            <a:ext cx="3222594" cy="369332"/>
          </a:xfrm>
          <a:prstGeom prst="rect">
            <a:avLst/>
          </a:prstGeom>
          <a:noFill/>
        </p:spPr>
        <p:txBody>
          <a:bodyPr wrap="square" rtlCol="0">
            <a:spAutoFit/>
          </a:bodyPr>
          <a:lstStyle/>
          <a:p>
            <a:r>
              <a:rPr lang="en-US"/>
              <a:t>Ok, đã tự động định dạng lại.</a:t>
            </a:r>
          </a:p>
        </p:txBody>
      </p:sp>
      <p:cxnSp>
        <p:nvCxnSpPr>
          <p:cNvPr id="14" name="Straight Arrow Connector 13">
            <a:extLst>
              <a:ext uri="{FF2B5EF4-FFF2-40B4-BE49-F238E27FC236}">
                <a16:creationId xmlns:a16="http://schemas.microsoft.com/office/drawing/2014/main" id="{CD16B6B0-A99C-447B-AC57-3E2265802AD0}"/>
              </a:ext>
            </a:extLst>
          </p:cNvPr>
          <p:cNvCxnSpPr>
            <a:cxnSpLocks/>
          </p:cNvCxnSpPr>
          <p:nvPr/>
        </p:nvCxnSpPr>
        <p:spPr>
          <a:xfrm flipH="1">
            <a:off x="2654428" y="5442012"/>
            <a:ext cx="186426" cy="870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254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65CAE-F067-4355-8455-5A45E01053BF}"/>
              </a:ext>
            </a:extLst>
          </p:cNvPr>
          <p:cNvPicPr>
            <a:picLocks noChangeAspect="1"/>
          </p:cNvPicPr>
          <p:nvPr/>
        </p:nvPicPr>
        <p:blipFill>
          <a:blip r:embed="rId2"/>
          <a:stretch>
            <a:fillRect/>
          </a:stretch>
        </p:blipFill>
        <p:spPr>
          <a:xfrm>
            <a:off x="535436" y="772719"/>
            <a:ext cx="7756308" cy="5312561"/>
          </a:xfrm>
          <a:prstGeom prst="rect">
            <a:avLst/>
          </a:prstGeom>
        </p:spPr>
      </p:pic>
      <p:sp>
        <p:nvSpPr>
          <p:cNvPr id="5" name="TextBox 4">
            <a:extLst>
              <a:ext uri="{FF2B5EF4-FFF2-40B4-BE49-F238E27FC236}">
                <a16:creationId xmlns:a16="http://schemas.microsoft.com/office/drawing/2014/main" id="{DCBDB338-79EA-4DFD-A7E2-20F904A9ADD9}"/>
              </a:ext>
            </a:extLst>
          </p:cNvPr>
          <p:cNvSpPr txBox="1"/>
          <p:nvPr/>
        </p:nvSpPr>
        <p:spPr>
          <a:xfrm>
            <a:off x="535436" y="159797"/>
            <a:ext cx="2467992" cy="369332"/>
          </a:xfrm>
          <a:prstGeom prst="rect">
            <a:avLst/>
          </a:prstGeom>
          <a:noFill/>
        </p:spPr>
        <p:txBody>
          <a:bodyPr wrap="square" rtlCol="0">
            <a:spAutoFit/>
          </a:bodyPr>
          <a:lstStyle/>
          <a:p>
            <a:r>
              <a:rPr lang="en-US"/>
              <a:t>Cài đặt tự động l</a:t>
            </a:r>
            <a:r>
              <a:rPr lang="vi-VN"/>
              <a:t>ư</a:t>
            </a:r>
            <a:r>
              <a:rPr lang="en-US"/>
              <a:t>u tệp.</a:t>
            </a:r>
          </a:p>
        </p:txBody>
      </p:sp>
      <p:cxnSp>
        <p:nvCxnSpPr>
          <p:cNvPr id="7" name="Straight Arrow Connector 6">
            <a:extLst>
              <a:ext uri="{FF2B5EF4-FFF2-40B4-BE49-F238E27FC236}">
                <a16:creationId xmlns:a16="http://schemas.microsoft.com/office/drawing/2014/main" id="{ED90CE6A-4B83-4A5C-A1CC-B166D7F03A3B}"/>
              </a:ext>
            </a:extLst>
          </p:cNvPr>
          <p:cNvCxnSpPr>
            <a:cxnSpLocks/>
          </p:cNvCxnSpPr>
          <p:nvPr/>
        </p:nvCxnSpPr>
        <p:spPr>
          <a:xfrm flipV="1">
            <a:off x="7368466" y="3693110"/>
            <a:ext cx="1296140" cy="9232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045F74F-DD2F-4464-932C-09B833CE0305}"/>
              </a:ext>
            </a:extLst>
          </p:cNvPr>
          <p:cNvSpPr txBox="1"/>
          <p:nvPr/>
        </p:nvSpPr>
        <p:spPr>
          <a:xfrm>
            <a:off x="8735627" y="3428999"/>
            <a:ext cx="3142695" cy="369332"/>
          </a:xfrm>
          <a:prstGeom prst="rect">
            <a:avLst/>
          </a:prstGeom>
          <a:noFill/>
        </p:spPr>
        <p:txBody>
          <a:bodyPr wrap="square" rtlCol="0">
            <a:spAutoFit/>
          </a:bodyPr>
          <a:lstStyle/>
          <a:p>
            <a:r>
              <a:rPr lang="en-US"/>
              <a:t>Chọn chế độ OnFocusChange</a:t>
            </a:r>
          </a:p>
        </p:txBody>
      </p:sp>
    </p:spTree>
    <p:extLst>
      <p:ext uri="{BB962C8B-B14F-4D97-AF65-F5344CB8AC3E}">
        <p14:creationId xmlns:p14="http://schemas.microsoft.com/office/powerpoint/2010/main" val="80943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8964" y="306963"/>
            <a:ext cx="10145955" cy="5920238"/>
          </a:xfrm>
          <a:prstGeom prst="rect">
            <a:avLst/>
          </a:prstGeom>
        </p:spPr>
      </p:pic>
    </p:spTree>
    <p:extLst>
      <p:ext uri="{BB962C8B-B14F-4D97-AF65-F5344CB8AC3E}">
        <p14:creationId xmlns:p14="http://schemas.microsoft.com/office/powerpoint/2010/main" val="2093996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TotalTime>
  <Words>562</Words>
  <Application>Microsoft Office PowerPoint</Application>
  <PresentationFormat>Widescreen</PresentationFormat>
  <Paragraphs>51</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Times New Roman</vt:lpstr>
      <vt:lpstr>Office Theme</vt:lpstr>
      <vt:lpstr>Link Video học:</vt:lpstr>
      <vt:lpstr>PowerPoint Presentation</vt:lpstr>
      <vt:lpstr>PowerPoint Presentation</vt:lpstr>
      <vt:lpstr>Bài 3: SetupVisual Studio Code.</vt:lpstr>
      <vt:lpstr>PowerPoint Presentation</vt:lpstr>
      <vt:lpstr>Cài đặt tiện ích mở rộng để hỗ trợ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Bài 5: </vt:lpstr>
      <vt:lpstr>PowerPoint Presentation</vt:lpstr>
      <vt:lpstr>PowerPoint Presentation</vt:lpstr>
      <vt:lpstr>PowerPoint Presentation</vt:lpstr>
      <vt:lpstr>PowerPoint Presentation</vt:lpstr>
      <vt:lpstr>PowerPoint Presentation</vt:lpstr>
      <vt:lpstr>PowerPoint Presentation</vt:lpstr>
      <vt:lpstr>Thẻ body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Lưu ảnh tại máy tính Local.</vt:lpstr>
      <vt:lpstr>PowerPoint Presentation</vt:lpstr>
      <vt:lpstr>PowerPoint Presentation</vt:lpstr>
      <vt:lpstr>PowerPoint Presentation</vt:lpstr>
      <vt:lpstr>Bài 14: đường dẫn tương đối, tuyệt đối.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Dang Van Doan</dc:creator>
  <cp:lastModifiedBy>Dang Van Doan</cp:lastModifiedBy>
  <cp:revision>76</cp:revision>
  <dcterms:created xsi:type="dcterms:W3CDTF">2024-11-02T08:28:11Z</dcterms:created>
  <dcterms:modified xsi:type="dcterms:W3CDTF">2024-11-05T10:18:42Z</dcterms:modified>
</cp:coreProperties>
</file>